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sldIdLst>
    <p:sldId id="256" r:id="rId2"/>
    <p:sldId id="257" r:id="rId3"/>
    <p:sldId id="266" r:id="rId4"/>
    <p:sldId id="267" r:id="rId5"/>
    <p:sldId id="258"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992F281-E8BA-0B42-FC80-B5D8215D2D1E}" name="Guest User" initials="GU" userId="S::urn:spo:anon#f78f544610419157f21f906b08c1d426512f6c6c1ea8bca79d9c21b8b54f256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178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9779ED-F3BF-4C31-A863-0BA1E210DE2E}" v="1904" dt="2022-11-09T02:12:05.320"/>
    <p1510:client id="{160A1220-677B-49CB-8D1F-B4B5866F4EB6}" v="169" dt="2022-11-09T12:32:53.893"/>
    <p1510:client id="{3360B3EC-5126-2383-7DC3-5E56BB6A97DE}" v="757" dt="2022-11-08T23:54:57.338"/>
    <p1510:client id="{6800D0B6-EBF3-0CA4-6EE6-F9FF4E29804E}" v="19" dt="2022-11-09T01:16:06.208"/>
    <p1510:client id="{C64E2953-1D3F-3456-F3F8-69760E05E372}" v="6" dt="2022-11-08T23:55:55.307"/>
  </p1510:revLst>
</p1510:revInfo>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17" Type="http://schemas.microsoft.com/office/2018/10/relationships/authors" Target="author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f78f544610419157f21f906b08c1d426512f6c6c1ea8bca79d9c21b8b54f2569::" providerId="AD" clId="Web-{4BFD59D6-08FC-3D46-8321-80C583BF92D2}"/>
    <pc:docChg chg="mod modSld">
      <pc:chgData name="Guest User" userId="S::urn:spo:anon#f78f544610419157f21f906b08c1d426512f6c6c1ea8bca79d9c21b8b54f2569::" providerId="AD" clId="Web-{4BFD59D6-08FC-3D46-8321-80C583BF92D2}" dt="2022-11-07T21:31:43.026" v="5" actId="1076"/>
      <pc:docMkLst>
        <pc:docMk/>
      </pc:docMkLst>
      <pc:sldChg chg="modSp">
        <pc:chgData name="Guest User" userId="S::urn:spo:anon#f78f544610419157f21f906b08c1d426512f6c6c1ea8bca79d9c21b8b54f2569::" providerId="AD" clId="Web-{4BFD59D6-08FC-3D46-8321-80C583BF92D2}" dt="2022-11-07T21:31:43.026" v="5" actId="1076"/>
        <pc:sldMkLst>
          <pc:docMk/>
          <pc:sldMk cId="2367790982" sldId="257"/>
        </pc:sldMkLst>
        <pc:spChg chg="mod">
          <ac:chgData name="Guest User" userId="S::urn:spo:anon#f78f544610419157f21f906b08c1d426512f6c6c1ea8bca79d9c21b8b54f2569::" providerId="AD" clId="Web-{4BFD59D6-08FC-3D46-8321-80C583BF92D2}" dt="2022-11-07T21:31:43.026" v="5" actId="1076"/>
          <ac:spMkLst>
            <pc:docMk/>
            <pc:sldMk cId="2367790982" sldId="257"/>
            <ac:spMk id="8" creationId="{0496D85C-7F41-3F9F-6351-2AABFEC27A35}"/>
          </ac:spMkLst>
        </pc:spChg>
        <pc:picChg chg="mod">
          <ac:chgData name="Guest User" userId="S::urn:spo:anon#f78f544610419157f21f906b08c1d426512f6c6c1ea8bca79d9c21b8b54f2569::" providerId="AD" clId="Web-{4BFD59D6-08FC-3D46-8321-80C583BF92D2}" dt="2022-11-07T21:31:40.839" v="4" actId="1076"/>
          <ac:picMkLst>
            <pc:docMk/>
            <pc:sldMk cId="2367790982" sldId="257"/>
            <ac:picMk id="9" creationId="{B4F08D4A-DCA1-E73F-94B8-0CCA53BF080C}"/>
          </ac:picMkLst>
        </pc:picChg>
      </pc:sldChg>
      <pc:sldChg chg="addCm">
        <pc:chgData name="Guest User" userId="S::urn:spo:anon#f78f544610419157f21f906b08c1d426512f6c6c1ea8bca79d9c21b8b54f2569::" providerId="AD" clId="Web-{4BFD59D6-08FC-3D46-8321-80C583BF92D2}" dt="2022-11-07T21:31:18.385" v="2"/>
        <pc:sldMkLst>
          <pc:docMk/>
          <pc:sldMk cId="2815159618" sldId="258"/>
        </pc:sldMkLst>
      </pc:sldChg>
      <pc:sldChg chg="addCm">
        <pc:chgData name="Guest User" userId="S::urn:spo:anon#f78f544610419157f21f906b08c1d426512f6c6c1ea8bca79d9c21b8b54f2569::" providerId="AD" clId="Web-{4BFD59D6-08FC-3D46-8321-80C583BF92D2}" dt="2022-11-07T21:30:28.352" v="1"/>
        <pc:sldMkLst>
          <pc:docMk/>
          <pc:sldMk cId="4258490109" sldId="261"/>
        </pc:sldMkLst>
      </pc:sldChg>
    </pc:docChg>
  </pc:docChgLst>
  <pc:docChgLst>
    <pc:chgData name="Guest User" userId="S::urn:spo:anon#f78f544610419157f21f906b08c1d426512f6c6c1ea8bca79d9c21b8b54f2569::" providerId="AD" clId="Web-{3EE55D4F-D4AB-E6B7-E071-516F9A977D28}"/>
    <pc:docChg chg="modSld">
      <pc:chgData name="Guest User" userId="S::urn:spo:anon#f78f544610419157f21f906b08c1d426512f6c6c1ea8bca79d9c21b8b54f2569::" providerId="AD" clId="Web-{3EE55D4F-D4AB-E6B7-E071-516F9A977D28}" dt="2022-11-01T16:05:14.525" v="134" actId="20577"/>
      <pc:docMkLst>
        <pc:docMk/>
      </pc:docMkLst>
      <pc:sldChg chg="modSp">
        <pc:chgData name="Guest User" userId="S::urn:spo:anon#f78f544610419157f21f906b08c1d426512f6c6c1ea8bca79d9c21b8b54f2569::" providerId="AD" clId="Web-{3EE55D4F-D4AB-E6B7-E071-516F9A977D28}" dt="2022-11-01T16:05:14.525" v="134" actId="20577"/>
        <pc:sldMkLst>
          <pc:docMk/>
          <pc:sldMk cId="2367790982" sldId="257"/>
        </pc:sldMkLst>
        <pc:spChg chg="mod">
          <ac:chgData name="Guest User" userId="S::urn:spo:anon#f78f544610419157f21f906b08c1d426512f6c6c1ea8bca79d9c21b8b54f2569::" providerId="AD" clId="Web-{3EE55D4F-D4AB-E6B7-E071-516F9A977D28}" dt="2022-11-01T16:05:14.525" v="134" actId="20577"/>
          <ac:spMkLst>
            <pc:docMk/>
            <pc:sldMk cId="2367790982" sldId="257"/>
            <ac:spMk id="3" creationId="{535D7AD8-9722-7F0E-7385-09B8E9EB13B5}"/>
          </ac:spMkLst>
        </pc:spChg>
      </pc:sldChg>
    </pc:docChg>
  </pc:docChgLst>
  <pc:docChgLst>
    <pc:chgData name="Guest User" userId="S::urn:spo:anon#f78f544610419157f21f906b08c1d426512f6c6c1ea8bca79d9c21b8b54f2569::" providerId="AD" clId="Web-{160A1220-677B-49CB-8D1F-B4B5866F4EB6}"/>
    <pc:docChg chg="modSld">
      <pc:chgData name="Guest User" userId="S::urn:spo:anon#f78f544610419157f21f906b08c1d426512f6c6c1ea8bca79d9c21b8b54f2569::" providerId="AD" clId="Web-{160A1220-677B-49CB-8D1F-B4B5866F4EB6}" dt="2022-11-09T12:32:53.893" v="116" actId="1076"/>
      <pc:docMkLst>
        <pc:docMk/>
      </pc:docMkLst>
      <pc:sldChg chg="addSp delSp modSp">
        <pc:chgData name="Guest User" userId="S::urn:spo:anon#f78f544610419157f21f906b08c1d426512f6c6c1ea8bca79d9c21b8b54f2569::" providerId="AD" clId="Web-{160A1220-677B-49CB-8D1F-B4B5866F4EB6}" dt="2022-11-09T12:32:53.893" v="116" actId="1076"/>
        <pc:sldMkLst>
          <pc:docMk/>
          <pc:sldMk cId="2815159618" sldId="258"/>
        </pc:sldMkLst>
        <pc:spChg chg="mod">
          <ac:chgData name="Guest User" userId="S::urn:spo:anon#f78f544610419157f21f906b08c1d426512f6c6c1ea8bca79d9c21b8b54f2569::" providerId="AD" clId="Web-{160A1220-677B-49CB-8D1F-B4B5866F4EB6}" dt="2022-11-09T12:28:55.949" v="45" actId="1076"/>
          <ac:spMkLst>
            <pc:docMk/>
            <pc:sldMk cId="2815159618" sldId="258"/>
            <ac:spMk id="2" creationId="{026B5030-5442-0DE7-D3E5-9D48DA9117C4}"/>
          </ac:spMkLst>
        </pc:spChg>
        <pc:spChg chg="del">
          <ac:chgData name="Guest User" userId="S::urn:spo:anon#f78f544610419157f21f906b08c1d426512f6c6c1ea8bca79d9c21b8b54f2569::" providerId="AD" clId="Web-{160A1220-677B-49CB-8D1F-B4B5866F4EB6}" dt="2022-11-09T12:27:21.337" v="2"/>
          <ac:spMkLst>
            <pc:docMk/>
            <pc:sldMk cId="2815159618" sldId="258"/>
            <ac:spMk id="3" creationId="{CAFD8F54-6552-C0F5-B3C4-C70D7213A1DA}"/>
          </ac:spMkLst>
        </pc:spChg>
        <pc:spChg chg="add mod">
          <ac:chgData name="Guest User" userId="S::urn:spo:anon#f78f544610419157f21f906b08c1d426512f6c6c1ea8bca79d9c21b8b54f2569::" providerId="AD" clId="Web-{160A1220-677B-49CB-8D1F-B4B5866F4EB6}" dt="2022-11-09T12:32:53.893" v="116" actId="1076"/>
          <ac:spMkLst>
            <pc:docMk/>
            <pc:sldMk cId="2815159618" sldId="258"/>
            <ac:spMk id="7" creationId="{716A5936-8762-C487-F75C-87A7FB68266C}"/>
          </ac:spMkLst>
        </pc:spChg>
        <pc:picChg chg="add mod ord">
          <ac:chgData name="Guest User" userId="S::urn:spo:anon#f78f544610419157f21f906b08c1d426512f6c6c1ea8bca79d9c21b8b54f2569::" providerId="AD" clId="Web-{160A1220-677B-49CB-8D1F-B4B5866F4EB6}" dt="2022-11-09T12:29:02.450" v="47" actId="1076"/>
          <ac:picMkLst>
            <pc:docMk/>
            <pc:sldMk cId="2815159618" sldId="258"/>
            <ac:picMk id="4" creationId="{DA265C22-6624-81D8-BDBA-2151294FFA05}"/>
          </ac:picMkLst>
        </pc:picChg>
        <pc:picChg chg="add mod">
          <ac:chgData name="Guest User" userId="S::urn:spo:anon#f78f544610419157f21f906b08c1d426512f6c6c1ea8bca79d9c21b8b54f2569::" providerId="AD" clId="Web-{160A1220-677B-49CB-8D1F-B4B5866F4EB6}" dt="2022-11-09T12:32:38.033" v="115" actId="1076"/>
          <ac:picMkLst>
            <pc:docMk/>
            <pc:sldMk cId="2815159618" sldId="258"/>
            <ac:picMk id="5" creationId="{10CF1A2F-851C-E45F-AC77-5B0EE6FCDFD8}"/>
          </ac:picMkLst>
        </pc:picChg>
        <pc:picChg chg="add mod">
          <ac:chgData name="Guest User" userId="S::urn:spo:anon#f78f544610419157f21f906b08c1d426512f6c6c1ea8bca79d9c21b8b54f2569::" providerId="AD" clId="Web-{160A1220-677B-49CB-8D1F-B4B5866F4EB6}" dt="2022-11-09T12:28:51.356" v="43" actId="1076"/>
          <ac:picMkLst>
            <pc:docMk/>
            <pc:sldMk cId="2815159618" sldId="258"/>
            <ac:picMk id="6" creationId="{27C4DF74-F354-C12B-089C-8BE67140D06E}"/>
          </ac:picMkLst>
        </pc:picChg>
      </pc:sldChg>
      <pc:sldChg chg="modSp">
        <pc:chgData name="Guest User" userId="S::urn:spo:anon#f78f544610419157f21f906b08c1d426512f6c6c1ea8bca79d9c21b8b54f2569::" providerId="AD" clId="Web-{160A1220-677B-49CB-8D1F-B4B5866F4EB6}" dt="2022-11-09T12:15:09.834" v="1" actId="1076"/>
        <pc:sldMkLst>
          <pc:docMk/>
          <pc:sldMk cId="4258490109" sldId="261"/>
        </pc:sldMkLst>
        <pc:picChg chg="mod">
          <ac:chgData name="Guest User" userId="S::urn:spo:anon#f78f544610419157f21f906b08c1d426512f6c6c1ea8bca79d9c21b8b54f2569::" providerId="AD" clId="Web-{160A1220-677B-49CB-8D1F-B4B5866F4EB6}" dt="2022-11-09T12:15:09.834" v="1" actId="1076"/>
          <ac:picMkLst>
            <pc:docMk/>
            <pc:sldMk cId="4258490109" sldId="261"/>
            <ac:picMk id="10" creationId="{CD797FC5-0A56-CDD2-1A32-3E62EA7EA369}"/>
          </ac:picMkLst>
        </pc:picChg>
      </pc:sldChg>
    </pc:docChg>
  </pc:docChgLst>
  <pc:docChgLst>
    <pc:chgData name="Leong, Ivan" userId="S::zcabyhi@ucl.ac.uk::75d1a3bc-222e-4f3a-bd34-f70e0d6e2d01" providerId="AD" clId="Web-{EE99FA97-4F37-449A-B959-BF4928EC3304}"/>
    <pc:docChg chg="addSld modSld">
      <pc:chgData name="Leong, Ivan" userId="S::zcabyhi@ucl.ac.uk::75d1a3bc-222e-4f3a-bd34-f70e0d6e2d01" providerId="AD" clId="Web-{EE99FA97-4F37-449A-B959-BF4928EC3304}" dt="2022-10-25T09:38:55.293" v="6"/>
      <pc:docMkLst>
        <pc:docMk/>
      </pc:docMkLst>
      <pc:sldChg chg="modSp">
        <pc:chgData name="Leong, Ivan" userId="S::zcabyhi@ucl.ac.uk::75d1a3bc-222e-4f3a-bd34-f70e0d6e2d01" providerId="AD" clId="Web-{EE99FA97-4F37-449A-B959-BF4928EC3304}" dt="2022-10-25T09:24:32.099" v="5" actId="20577"/>
        <pc:sldMkLst>
          <pc:docMk/>
          <pc:sldMk cId="109857222" sldId="256"/>
        </pc:sldMkLst>
        <pc:spChg chg="mod">
          <ac:chgData name="Leong, Ivan" userId="S::zcabyhi@ucl.ac.uk::75d1a3bc-222e-4f3a-bd34-f70e0d6e2d01" providerId="AD" clId="Web-{EE99FA97-4F37-449A-B959-BF4928EC3304}" dt="2022-10-25T09:24:32.099" v="5" actId="20577"/>
          <ac:spMkLst>
            <pc:docMk/>
            <pc:sldMk cId="109857222" sldId="256"/>
            <ac:spMk id="3" creationId="{00000000-0000-0000-0000-000000000000}"/>
          </ac:spMkLst>
        </pc:spChg>
      </pc:sldChg>
      <pc:sldChg chg="new">
        <pc:chgData name="Leong, Ivan" userId="S::zcabyhi@ucl.ac.uk::75d1a3bc-222e-4f3a-bd34-f70e0d6e2d01" providerId="AD" clId="Web-{EE99FA97-4F37-449A-B959-BF4928EC3304}" dt="2022-10-25T09:38:55.293" v="6"/>
        <pc:sldMkLst>
          <pc:docMk/>
          <pc:sldMk cId="3179685522" sldId="257"/>
        </pc:sldMkLst>
      </pc:sldChg>
    </pc:docChg>
  </pc:docChgLst>
  <pc:docChgLst>
    <pc:chgData name="Guest User" userId="S::urn:spo:anon#f78f544610419157f21f906b08c1d426512f6c6c1ea8bca79d9c21b8b54f2569::" providerId="AD" clId="Web-{8A479429-1161-E205-00E9-B389E366085C}"/>
    <pc:docChg chg="modSld">
      <pc:chgData name="Guest User" userId="S::urn:spo:anon#f78f544610419157f21f906b08c1d426512f6c6c1ea8bca79d9c21b8b54f2569::" providerId="AD" clId="Web-{8A479429-1161-E205-00E9-B389E366085C}" dt="2022-11-08T02:00:46.701" v="1" actId="1076"/>
      <pc:docMkLst>
        <pc:docMk/>
      </pc:docMkLst>
      <pc:sldChg chg="modSp">
        <pc:chgData name="Guest User" userId="S::urn:spo:anon#f78f544610419157f21f906b08c1d426512f6c6c1ea8bca79d9c21b8b54f2569::" providerId="AD" clId="Web-{8A479429-1161-E205-00E9-B389E366085C}" dt="2022-11-08T02:00:46.701" v="1" actId="1076"/>
        <pc:sldMkLst>
          <pc:docMk/>
          <pc:sldMk cId="3637071395" sldId="267"/>
        </pc:sldMkLst>
        <pc:spChg chg="mod">
          <ac:chgData name="Guest User" userId="S::urn:spo:anon#f78f544610419157f21f906b08c1d426512f6c6c1ea8bca79d9c21b8b54f2569::" providerId="AD" clId="Web-{8A479429-1161-E205-00E9-B389E366085C}" dt="2022-11-08T02:00:46.701" v="1" actId="1076"/>
          <ac:spMkLst>
            <pc:docMk/>
            <pc:sldMk cId="3637071395" sldId="267"/>
            <ac:spMk id="7" creationId="{A199303E-F06A-F10D-9605-A2D22498319A}"/>
          </ac:spMkLst>
        </pc:spChg>
      </pc:sldChg>
    </pc:docChg>
  </pc:docChgLst>
  <pc:docChgLst>
    <pc:chgData name="來賓使用者" userId="S::urn:spo:anon#f78f544610419157f21f906b08c1d426512f6c6c1ea8bca79d9c21b8b54f2569::" providerId="AD" clId="Web-{35CFC722-636F-2433-5F12-E9ACB3A0E0BB}"/>
    <pc:docChg chg="addSld delSld modSld">
      <pc:chgData name="來賓使用者" userId="S::urn:spo:anon#f78f544610419157f21f906b08c1d426512f6c6c1ea8bca79d9c21b8b54f2569::" providerId="AD" clId="Web-{35CFC722-636F-2433-5F12-E9ACB3A0E0BB}" dt="2022-11-01T17:00:07.610" v="845" actId="20577"/>
      <pc:docMkLst>
        <pc:docMk/>
      </pc:docMkLst>
      <pc:sldChg chg="addSp delSp modSp mod setBg">
        <pc:chgData name="來賓使用者" userId="S::urn:spo:anon#f78f544610419157f21f906b08c1d426512f6c6c1ea8bca79d9c21b8b54f2569::" providerId="AD" clId="Web-{35CFC722-636F-2433-5F12-E9ACB3A0E0BB}" dt="2022-11-01T16:56:42.856" v="827" actId="20577"/>
        <pc:sldMkLst>
          <pc:docMk/>
          <pc:sldMk cId="622156785" sldId="259"/>
        </pc:sldMkLst>
        <pc:spChg chg="mod">
          <ac:chgData name="來賓使用者" userId="S::urn:spo:anon#f78f544610419157f21f906b08c1d426512f6c6c1ea8bca79d9c21b8b54f2569::" providerId="AD" clId="Web-{35CFC722-636F-2433-5F12-E9ACB3A0E0BB}" dt="2022-11-01T16:56:42.856" v="827" actId="20577"/>
          <ac:spMkLst>
            <pc:docMk/>
            <pc:sldMk cId="622156785" sldId="259"/>
            <ac:spMk id="2" creationId="{AFEEBF44-8951-65D5-3808-1D6CD7CB22D6}"/>
          </ac:spMkLst>
        </pc:spChg>
        <pc:spChg chg="del mod">
          <ac:chgData name="來賓使用者" userId="S::urn:spo:anon#f78f544610419157f21f906b08c1d426512f6c6c1ea8bca79d9c21b8b54f2569::" providerId="AD" clId="Web-{35CFC722-636F-2433-5F12-E9ACB3A0E0BB}" dt="2022-11-01T16:40:13.382" v="528"/>
          <ac:spMkLst>
            <pc:docMk/>
            <pc:sldMk cId="622156785" sldId="259"/>
            <ac:spMk id="3" creationId="{05CDCC8B-58F2-3DE8-485D-613B9E9EB2E9}"/>
          </ac:spMkLst>
        </pc:spChg>
        <pc:spChg chg="add mod">
          <ac:chgData name="來賓使用者" userId="S::urn:spo:anon#f78f544610419157f21f906b08c1d426512f6c6c1ea8bca79d9c21b8b54f2569::" providerId="AD" clId="Web-{35CFC722-636F-2433-5F12-E9ACB3A0E0BB}" dt="2022-11-01T16:41:24.290" v="580" actId="1076"/>
          <ac:spMkLst>
            <pc:docMk/>
            <pc:sldMk cId="622156785" sldId="259"/>
            <ac:spMk id="4" creationId="{9348375B-F5F5-4290-833D-4BD358B2C728}"/>
          </ac:spMkLst>
        </pc:spChg>
        <pc:spChg chg="add del mod">
          <ac:chgData name="來賓使用者" userId="S::urn:spo:anon#f78f544610419157f21f906b08c1d426512f6c6c1ea8bca79d9c21b8b54f2569::" providerId="AD" clId="Web-{35CFC722-636F-2433-5F12-E9ACB3A0E0BB}" dt="2022-11-01T16:40:29.414" v="532"/>
          <ac:spMkLst>
            <pc:docMk/>
            <pc:sldMk cId="622156785" sldId="259"/>
            <ac:spMk id="6" creationId="{58F7A96B-1CE5-0A83-9C79-F44C9AEBDB17}"/>
          </ac:spMkLst>
        </pc:spChg>
        <pc:spChg chg="add mod">
          <ac:chgData name="來賓使用者" userId="S::urn:spo:anon#f78f544610419157f21f906b08c1d426512f6c6c1ea8bca79d9c21b8b54f2569::" providerId="AD" clId="Web-{35CFC722-636F-2433-5F12-E9ACB3A0E0BB}" dt="2022-11-01T16:46:49.406" v="739" actId="20577"/>
          <ac:spMkLst>
            <pc:docMk/>
            <pc:sldMk cId="622156785" sldId="259"/>
            <ac:spMk id="8" creationId="{9BA72BD8-4AD4-ECA2-7F51-23AF65C3069E}"/>
          </ac:spMkLst>
        </pc:spChg>
        <pc:spChg chg="add mod">
          <ac:chgData name="來賓使用者" userId="S::urn:spo:anon#f78f544610419157f21f906b08c1d426512f6c6c1ea8bca79d9c21b8b54f2569::" providerId="AD" clId="Web-{35CFC722-636F-2433-5F12-E9ACB3A0E0BB}" dt="2022-11-01T16:52:39.023" v="821" actId="20577"/>
          <ac:spMkLst>
            <pc:docMk/>
            <pc:sldMk cId="622156785" sldId="259"/>
            <ac:spMk id="9" creationId="{27F14052-25E9-6096-8034-7C4ECDECF9DE}"/>
          </ac:spMkLst>
        </pc:spChg>
        <pc:spChg chg="add del">
          <ac:chgData name="來賓使用者" userId="S::urn:spo:anon#f78f544610419157f21f906b08c1d426512f6c6c1ea8bca79d9c21b8b54f2569::" providerId="AD" clId="Web-{35CFC722-636F-2433-5F12-E9ACB3A0E0BB}" dt="2022-11-01T16:55:30.558" v="823"/>
          <ac:spMkLst>
            <pc:docMk/>
            <pc:sldMk cId="622156785" sldId="259"/>
            <ac:spMk id="10" creationId="{55254349-52C8-BABE-C8C7-A5170679415C}"/>
          </ac:spMkLst>
        </pc:spChg>
        <pc:picChg chg="add mod">
          <ac:chgData name="來賓使用者" userId="S::urn:spo:anon#f78f544610419157f21f906b08c1d426512f6c6c1ea8bca79d9c21b8b54f2569::" providerId="AD" clId="Web-{35CFC722-636F-2433-5F12-E9ACB3A0E0BB}" dt="2022-11-01T16:26:36.896" v="246"/>
          <ac:picMkLst>
            <pc:docMk/>
            <pc:sldMk cId="622156785" sldId="259"/>
            <ac:picMk id="7" creationId="{2D16B037-35A1-F540-72CC-4C762F89D4F5}"/>
          </ac:picMkLst>
        </pc:picChg>
      </pc:sldChg>
      <pc:sldChg chg="new del">
        <pc:chgData name="來賓使用者" userId="S::urn:spo:anon#f78f544610419157f21f906b08c1d426512f6c6c1ea8bca79d9c21b8b54f2569::" providerId="AD" clId="Web-{35CFC722-636F-2433-5F12-E9ACB3A0E0BB}" dt="2022-11-01T16:55:41.699" v="825"/>
        <pc:sldMkLst>
          <pc:docMk/>
          <pc:sldMk cId="818314166" sldId="265"/>
        </pc:sldMkLst>
      </pc:sldChg>
      <pc:sldChg chg="addSp delSp modSp add replId">
        <pc:chgData name="來賓使用者" userId="S::urn:spo:anon#f78f544610419157f21f906b08c1d426512f6c6c1ea8bca79d9c21b8b54f2569::" providerId="AD" clId="Web-{35CFC722-636F-2433-5F12-E9ACB3A0E0BB}" dt="2022-11-01T17:00:07.610" v="845" actId="20577"/>
        <pc:sldMkLst>
          <pc:docMk/>
          <pc:sldMk cId="3534353449" sldId="265"/>
        </pc:sldMkLst>
        <pc:spChg chg="mod">
          <ac:chgData name="來賓使用者" userId="S::urn:spo:anon#f78f544610419157f21f906b08c1d426512f6c6c1ea8bca79d9c21b8b54f2569::" providerId="AD" clId="Web-{35CFC722-636F-2433-5F12-E9ACB3A0E0BB}" dt="2022-11-01T16:58:47.749" v="842" actId="1076"/>
          <ac:spMkLst>
            <pc:docMk/>
            <pc:sldMk cId="3534353449" sldId="265"/>
            <ac:spMk id="2" creationId="{AFEEBF44-8951-65D5-3808-1D6CD7CB22D6}"/>
          </ac:spMkLst>
        </pc:spChg>
        <pc:spChg chg="mod">
          <ac:chgData name="來賓使用者" userId="S::urn:spo:anon#f78f544610419157f21f906b08c1d426512f6c6c1ea8bca79d9c21b8b54f2569::" providerId="AD" clId="Web-{35CFC722-636F-2433-5F12-E9ACB3A0E0BB}" dt="2022-11-01T16:57:05.028" v="830" actId="20577"/>
          <ac:spMkLst>
            <pc:docMk/>
            <pc:sldMk cId="3534353449" sldId="265"/>
            <ac:spMk id="4" creationId="{9348375B-F5F5-4290-833D-4BD358B2C728}"/>
          </ac:spMkLst>
        </pc:spChg>
        <pc:spChg chg="mod">
          <ac:chgData name="來賓使用者" userId="S::urn:spo:anon#f78f544610419157f21f906b08c1d426512f6c6c1ea8bca79d9c21b8b54f2569::" providerId="AD" clId="Web-{35CFC722-636F-2433-5F12-E9ACB3A0E0BB}" dt="2022-11-01T17:00:07.610" v="845" actId="20577"/>
          <ac:spMkLst>
            <pc:docMk/>
            <pc:sldMk cId="3534353449" sldId="265"/>
            <ac:spMk id="8" creationId="{9BA72BD8-4AD4-ECA2-7F51-23AF65C3069E}"/>
          </ac:spMkLst>
        </pc:spChg>
        <pc:picChg chg="add mod">
          <ac:chgData name="來賓使用者" userId="S::urn:spo:anon#f78f544610419157f21f906b08c1d426512f6c6c1ea8bca79d9c21b8b54f2569::" providerId="AD" clId="Web-{35CFC722-636F-2433-5F12-E9ACB3A0E0BB}" dt="2022-11-01T16:57:56.248" v="837" actId="1076"/>
          <ac:picMkLst>
            <pc:docMk/>
            <pc:sldMk cId="3534353449" sldId="265"/>
            <ac:picMk id="5" creationId="{C27CEFA1-C0A0-ABD7-3C95-7F7A08363332}"/>
          </ac:picMkLst>
        </pc:picChg>
        <pc:picChg chg="del">
          <ac:chgData name="來賓使用者" userId="S::urn:spo:anon#f78f544610419157f21f906b08c1d426512f6c6c1ea8bca79d9c21b8b54f2569::" providerId="AD" clId="Web-{35CFC722-636F-2433-5F12-E9ACB3A0E0BB}" dt="2022-11-01T16:57:51.873" v="836"/>
          <ac:picMkLst>
            <pc:docMk/>
            <pc:sldMk cId="3534353449" sldId="265"/>
            <ac:picMk id="7" creationId="{2D16B037-35A1-F540-72CC-4C762F89D4F5}"/>
          </ac:picMkLst>
        </pc:picChg>
      </pc:sldChg>
    </pc:docChg>
  </pc:docChgLst>
  <pc:docChgLst>
    <pc:chgData name="來賓使用者" userId="S::urn:spo:anon#f78f544610419157f21f906b08c1d426512f6c6c1ea8bca79d9c21b8b54f2569::" providerId="AD" clId="Web-{DD3E09C1-D53C-4902-451E-9EF1E41B70E0}"/>
    <pc:docChg chg="addSld modSld">
      <pc:chgData name="來賓使用者" userId="S::urn:spo:anon#f78f544610419157f21f906b08c1d426512f6c6c1ea8bca79d9c21b8b54f2569::" providerId="AD" clId="Web-{DD3E09C1-D53C-4902-451E-9EF1E41B70E0}" dt="2022-11-01T16:02:14.836" v="55" actId="20577"/>
      <pc:docMkLst>
        <pc:docMk/>
      </pc:docMkLst>
      <pc:sldChg chg="modSp">
        <pc:chgData name="來賓使用者" userId="S::urn:spo:anon#f78f544610419157f21f906b08c1d426512f6c6c1ea8bca79d9c21b8b54f2569::" providerId="AD" clId="Web-{DD3E09C1-D53C-4902-451E-9EF1E41B70E0}" dt="2022-11-01T16:00:02.362" v="7" actId="20577"/>
        <pc:sldMkLst>
          <pc:docMk/>
          <pc:sldMk cId="2815159618" sldId="258"/>
        </pc:sldMkLst>
        <pc:spChg chg="mod">
          <ac:chgData name="來賓使用者" userId="S::urn:spo:anon#f78f544610419157f21f906b08c1d426512f6c6c1ea8bca79d9c21b8b54f2569::" providerId="AD" clId="Web-{DD3E09C1-D53C-4902-451E-9EF1E41B70E0}" dt="2022-11-01T16:00:02.362" v="7" actId="20577"/>
          <ac:spMkLst>
            <pc:docMk/>
            <pc:sldMk cId="2815159618" sldId="258"/>
            <ac:spMk id="2" creationId="{026B5030-5442-0DE7-D3E5-9D48DA9117C4}"/>
          </ac:spMkLst>
        </pc:spChg>
      </pc:sldChg>
      <pc:sldChg chg="modSp new">
        <pc:chgData name="來賓使用者" userId="S::urn:spo:anon#f78f544610419157f21f906b08c1d426512f6c6c1ea8bca79d9c21b8b54f2569::" providerId="AD" clId="Web-{DD3E09C1-D53C-4902-451E-9EF1E41B70E0}" dt="2022-11-01T16:02:14.836" v="55" actId="20577"/>
        <pc:sldMkLst>
          <pc:docMk/>
          <pc:sldMk cId="622156785" sldId="259"/>
        </pc:sldMkLst>
        <pc:spChg chg="mod">
          <ac:chgData name="來賓使用者" userId="S::urn:spo:anon#f78f544610419157f21f906b08c1d426512f6c6c1ea8bca79d9c21b8b54f2569::" providerId="AD" clId="Web-{DD3E09C1-D53C-4902-451E-9EF1E41B70E0}" dt="2022-11-01T16:02:14.836" v="55" actId="20577"/>
          <ac:spMkLst>
            <pc:docMk/>
            <pc:sldMk cId="622156785" sldId="259"/>
            <ac:spMk id="2" creationId="{AFEEBF44-8951-65D5-3808-1D6CD7CB22D6}"/>
          </ac:spMkLst>
        </pc:spChg>
        <pc:spChg chg="mod">
          <ac:chgData name="來賓使用者" userId="S::urn:spo:anon#f78f544610419157f21f906b08c1d426512f6c6c1ea8bca79d9c21b8b54f2569::" providerId="AD" clId="Web-{DD3E09C1-D53C-4902-451E-9EF1E41B70E0}" dt="2022-11-01T16:01:36.491" v="52" actId="20577"/>
          <ac:spMkLst>
            <pc:docMk/>
            <pc:sldMk cId="622156785" sldId="259"/>
            <ac:spMk id="3" creationId="{05CDCC8B-58F2-3DE8-485D-613B9E9EB2E9}"/>
          </ac:spMkLst>
        </pc:spChg>
      </pc:sldChg>
      <pc:sldChg chg="modSp">
        <pc:chgData name="來賓使用者" userId="S::urn:spo:anon#f78f544610419157f21f906b08c1d426512f6c6c1ea8bca79d9c21b8b54f2569::" providerId="AD" clId="Web-{DD3E09C1-D53C-4902-451E-9EF1E41B70E0}" dt="2022-11-01T16:00:33.879" v="23" actId="20577"/>
        <pc:sldMkLst>
          <pc:docMk/>
          <pc:sldMk cId="2808341267" sldId="260"/>
        </pc:sldMkLst>
        <pc:spChg chg="mod">
          <ac:chgData name="來賓使用者" userId="S::urn:spo:anon#f78f544610419157f21f906b08c1d426512f6c6c1ea8bca79d9c21b8b54f2569::" providerId="AD" clId="Web-{DD3E09C1-D53C-4902-451E-9EF1E41B70E0}" dt="2022-11-01T16:00:33.879" v="23" actId="20577"/>
          <ac:spMkLst>
            <pc:docMk/>
            <pc:sldMk cId="2808341267" sldId="260"/>
            <ac:spMk id="2" creationId="{BC815360-47CF-C1FA-8661-41DE5E0C8029}"/>
          </ac:spMkLst>
        </pc:spChg>
      </pc:sldChg>
    </pc:docChg>
  </pc:docChgLst>
  <pc:docChgLst>
    <pc:chgData name="Guest User" userId="S::urn:spo:anon#f78f544610419157f21f906b08c1d426512f6c6c1ea8bca79d9c21b8b54f2569::" providerId="AD" clId="Web-{0E76C2EC-A93A-5B7F-3F7B-20D90B6108AA}"/>
    <pc:docChg chg="addSld delSld modSld">
      <pc:chgData name="Guest User" userId="S::urn:spo:anon#f78f544610419157f21f906b08c1d426512f6c6c1ea8bca79d9c21b8b54f2569::" providerId="AD" clId="Web-{0E76C2EC-A93A-5B7F-3F7B-20D90B6108AA}" dt="2022-11-07T22:51:42.100" v="971" actId="20577"/>
      <pc:docMkLst>
        <pc:docMk/>
      </pc:docMkLst>
      <pc:sldChg chg="delCm">
        <pc:chgData name="Guest User" userId="S::urn:spo:anon#f78f544610419157f21f906b08c1d426512f6c6c1ea8bca79d9c21b8b54f2569::" providerId="AD" clId="Web-{0E76C2EC-A93A-5B7F-3F7B-20D90B6108AA}" dt="2022-11-07T21:59:15.271" v="1"/>
        <pc:sldMkLst>
          <pc:docMk/>
          <pc:sldMk cId="2815159618" sldId="258"/>
        </pc:sldMkLst>
      </pc:sldChg>
      <pc:sldChg chg="delCm">
        <pc:chgData name="Guest User" userId="S::urn:spo:anon#f78f544610419157f21f906b08c1d426512f6c6c1ea8bca79d9c21b8b54f2569::" providerId="AD" clId="Web-{0E76C2EC-A93A-5B7F-3F7B-20D90B6108AA}" dt="2022-11-07T21:57:21.920" v="0"/>
        <pc:sldMkLst>
          <pc:docMk/>
          <pc:sldMk cId="4258490109" sldId="261"/>
        </pc:sldMkLst>
      </pc:sldChg>
      <pc:sldChg chg="modSp">
        <pc:chgData name="Guest User" userId="S::urn:spo:anon#f78f544610419157f21f906b08c1d426512f6c6c1ea8bca79d9c21b8b54f2569::" providerId="AD" clId="Web-{0E76C2EC-A93A-5B7F-3F7B-20D90B6108AA}" dt="2022-11-07T22:46:32.118" v="817" actId="20577"/>
        <pc:sldMkLst>
          <pc:docMk/>
          <pc:sldMk cId="1294346500" sldId="264"/>
        </pc:sldMkLst>
        <pc:spChg chg="mod">
          <ac:chgData name="Guest User" userId="S::urn:spo:anon#f78f544610419157f21f906b08c1d426512f6c6c1ea8bca79d9c21b8b54f2569::" providerId="AD" clId="Web-{0E76C2EC-A93A-5B7F-3F7B-20D90B6108AA}" dt="2022-11-07T22:46:32.118" v="817" actId="20577"/>
          <ac:spMkLst>
            <pc:docMk/>
            <pc:sldMk cId="1294346500" sldId="264"/>
            <ac:spMk id="3" creationId="{2CED526A-AAA3-25E6-C69B-5F66391E9002}"/>
          </ac:spMkLst>
        </pc:spChg>
      </pc:sldChg>
      <pc:sldChg chg="addSp delSp modSp add del replId">
        <pc:chgData name="Guest User" userId="S::urn:spo:anon#f78f544610419157f21f906b08c1d426512f6c6c1ea8bca79d9c21b8b54f2569::" providerId="AD" clId="Web-{0E76C2EC-A93A-5B7F-3F7B-20D90B6108AA}" dt="2022-11-07T22:51:38.756" v="970" actId="20577"/>
        <pc:sldMkLst>
          <pc:docMk/>
          <pc:sldMk cId="1448013533" sldId="266"/>
        </pc:sldMkLst>
        <pc:spChg chg="mod">
          <ac:chgData name="Guest User" userId="S::urn:spo:anon#f78f544610419157f21f906b08c1d426512f6c6c1ea8bca79d9c21b8b54f2569::" providerId="AD" clId="Web-{0E76C2EC-A93A-5B7F-3F7B-20D90B6108AA}" dt="2022-11-07T22:36:40.262" v="703"/>
          <ac:spMkLst>
            <pc:docMk/>
            <pc:sldMk cId="1448013533" sldId="266"/>
            <ac:spMk id="3" creationId="{535D7AD8-9722-7F0E-7385-09B8E9EB13B5}"/>
          </ac:spMkLst>
        </pc:spChg>
        <pc:spChg chg="mod">
          <ac:chgData name="Guest User" userId="S::urn:spo:anon#f78f544610419157f21f906b08c1d426512f6c6c1ea8bca79d9c21b8b54f2569::" providerId="AD" clId="Web-{0E76C2EC-A93A-5B7F-3F7B-20D90B6108AA}" dt="2022-11-07T22:36:11.136" v="698" actId="1076"/>
          <ac:spMkLst>
            <pc:docMk/>
            <pc:sldMk cId="1448013533" sldId="266"/>
            <ac:spMk id="7" creationId="{A199303E-F06A-F10D-9605-A2D22498319A}"/>
          </ac:spMkLst>
        </pc:spChg>
        <pc:spChg chg="del">
          <ac:chgData name="Guest User" userId="S::urn:spo:anon#f78f544610419157f21f906b08c1d426512f6c6c1ea8bca79d9c21b8b54f2569::" providerId="AD" clId="Web-{0E76C2EC-A93A-5B7F-3F7B-20D90B6108AA}" dt="2022-11-07T22:04:14.456" v="147"/>
          <ac:spMkLst>
            <pc:docMk/>
            <pc:sldMk cId="1448013533" sldId="266"/>
            <ac:spMk id="8" creationId="{0496D85C-7F41-3F9F-6351-2AABFEC27A35}"/>
          </ac:spMkLst>
        </pc:spChg>
        <pc:spChg chg="add mod">
          <ac:chgData name="Guest User" userId="S::urn:spo:anon#f78f544610419157f21f906b08c1d426512f6c6c1ea8bca79d9c21b8b54f2569::" providerId="AD" clId="Web-{0E76C2EC-A93A-5B7F-3F7B-20D90B6108AA}" dt="2022-11-07T22:51:38.756" v="970" actId="20577"/>
          <ac:spMkLst>
            <pc:docMk/>
            <pc:sldMk cId="1448013533" sldId="266"/>
            <ac:spMk id="11" creationId="{E1D3CFF8-9464-141F-BE29-027C2B1B00A4}"/>
          </ac:spMkLst>
        </pc:spChg>
        <pc:spChg chg="add">
          <ac:chgData name="Guest User" userId="S::urn:spo:anon#f78f544610419157f21f906b08c1d426512f6c6c1ea8bca79d9c21b8b54f2569::" providerId="AD" clId="Web-{0E76C2EC-A93A-5B7F-3F7B-20D90B6108AA}" dt="2022-11-07T22:18:17.050" v="293"/>
          <ac:spMkLst>
            <pc:docMk/>
            <pc:sldMk cId="1448013533" sldId="266"/>
            <ac:spMk id="12" creationId="{D891F3BA-BA81-A350-9CD6-05EEA4F2DD4A}"/>
          </ac:spMkLst>
        </pc:spChg>
        <pc:spChg chg="add mod">
          <ac:chgData name="Guest User" userId="S::urn:spo:anon#f78f544610419157f21f906b08c1d426512f6c6c1ea8bca79d9c21b8b54f2569::" providerId="AD" clId="Web-{0E76C2EC-A93A-5B7F-3F7B-20D90B6108AA}" dt="2022-11-07T22:37:35.561" v="713" actId="1076"/>
          <ac:spMkLst>
            <pc:docMk/>
            <pc:sldMk cId="1448013533" sldId="266"/>
            <ac:spMk id="15" creationId="{23DED062-CCF8-C973-BD55-95DEDCA44D8F}"/>
          </ac:spMkLst>
        </pc:spChg>
        <pc:spChg chg="del">
          <ac:chgData name="Guest User" userId="S::urn:spo:anon#f78f544610419157f21f906b08c1d426512f6c6c1ea8bca79d9c21b8b54f2569::" providerId="AD" clId="Web-{0E76C2EC-A93A-5B7F-3F7B-20D90B6108AA}" dt="2022-11-07T22:04:15.706" v="148"/>
          <ac:spMkLst>
            <pc:docMk/>
            <pc:sldMk cId="1448013533" sldId="266"/>
            <ac:spMk id="16" creationId="{3AB57F73-BF0F-7920-D139-D3D38F04DB86}"/>
          </ac:spMkLst>
        </pc:spChg>
        <pc:spChg chg="add mod">
          <ac:chgData name="Guest User" userId="S::urn:spo:anon#f78f544610419157f21f906b08c1d426512f6c6c1ea8bca79d9c21b8b54f2569::" providerId="AD" clId="Web-{0E76C2EC-A93A-5B7F-3F7B-20D90B6108AA}" dt="2022-11-07T22:37:38.421" v="714" actId="1076"/>
          <ac:spMkLst>
            <pc:docMk/>
            <pc:sldMk cId="1448013533" sldId="266"/>
            <ac:spMk id="18" creationId="{FFF610B4-C12E-DEC4-26BF-B652CB772F87}"/>
          </ac:spMkLst>
        </pc:spChg>
        <pc:spChg chg="add del mod">
          <ac:chgData name="Guest User" userId="S::urn:spo:anon#f78f544610419157f21f906b08c1d426512f6c6c1ea8bca79d9c21b8b54f2569::" providerId="AD" clId="Web-{0E76C2EC-A93A-5B7F-3F7B-20D90B6108AA}" dt="2022-11-07T22:37:45.640" v="716" actId="1076"/>
          <ac:spMkLst>
            <pc:docMk/>
            <pc:sldMk cId="1448013533" sldId="266"/>
            <ac:spMk id="19" creationId="{1612DBBD-5F92-E684-76E8-A6F198120CAF}"/>
          </ac:spMkLst>
        </pc:spChg>
        <pc:picChg chg="add del mod">
          <ac:chgData name="Guest User" userId="S::urn:spo:anon#f78f544610419157f21f906b08c1d426512f6c6c1ea8bca79d9c21b8b54f2569::" providerId="AD" clId="Web-{0E76C2EC-A93A-5B7F-3F7B-20D90B6108AA}" dt="2022-11-07T22:06:09.388" v="158"/>
          <ac:picMkLst>
            <pc:docMk/>
            <pc:sldMk cId="1448013533" sldId="266"/>
            <ac:picMk id="4" creationId="{16BD612E-A995-6AEA-BD11-38A9AE273E82}"/>
          </ac:picMkLst>
        </pc:picChg>
        <pc:picChg chg="add del mod modCrop">
          <ac:chgData name="Guest User" userId="S::urn:spo:anon#f78f544610419157f21f906b08c1d426512f6c6c1ea8bca79d9c21b8b54f2569::" providerId="AD" clId="Web-{0E76C2EC-A93A-5B7F-3F7B-20D90B6108AA}" dt="2022-11-07T22:06:25.951" v="163"/>
          <ac:picMkLst>
            <pc:docMk/>
            <pc:sldMk cId="1448013533" sldId="266"/>
            <ac:picMk id="6" creationId="{6F7BB91E-118A-EFEC-6695-194C09E6A719}"/>
          </ac:picMkLst>
        </pc:picChg>
        <pc:picChg chg="del">
          <ac:chgData name="Guest User" userId="S::urn:spo:anon#f78f544610419157f21f906b08c1d426512f6c6c1ea8bca79d9c21b8b54f2569::" providerId="AD" clId="Web-{0E76C2EC-A93A-5B7F-3F7B-20D90B6108AA}" dt="2022-11-07T22:04:16.394" v="149"/>
          <ac:picMkLst>
            <pc:docMk/>
            <pc:sldMk cId="1448013533" sldId="266"/>
            <ac:picMk id="9" creationId="{B4F08D4A-DCA1-E73F-94B8-0CCA53BF080C}"/>
          </ac:picMkLst>
        </pc:picChg>
        <pc:picChg chg="add mod">
          <ac:chgData name="Guest User" userId="S::urn:spo:anon#f78f544610419157f21f906b08c1d426512f6c6c1ea8bca79d9c21b8b54f2569::" providerId="AD" clId="Web-{0E76C2EC-A93A-5B7F-3F7B-20D90B6108AA}" dt="2022-11-07T22:06:37.545" v="165" actId="1076"/>
          <ac:picMkLst>
            <pc:docMk/>
            <pc:sldMk cId="1448013533" sldId="266"/>
            <ac:picMk id="10" creationId="{F9128981-10A3-D0B7-81CD-1EE01D490E3E}"/>
          </ac:picMkLst>
        </pc:picChg>
        <pc:picChg chg="del">
          <ac:chgData name="Guest User" userId="S::urn:spo:anon#f78f544610419157f21f906b08c1d426512f6c6c1ea8bca79d9c21b8b54f2569::" providerId="AD" clId="Web-{0E76C2EC-A93A-5B7F-3F7B-20D90B6108AA}" dt="2022-11-07T22:04:16.863" v="150"/>
          <ac:picMkLst>
            <pc:docMk/>
            <pc:sldMk cId="1448013533" sldId="266"/>
            <ac:picMk id="14" creationId="{AD0919D0-467E-6393-D491-060D334DD3D9}"/>
          </ac:picMkLst>
        </pc:picChg>
      </pc:sldChg>
      <pc:sldChg chg="addSp delSp modSp add replId">
        <pc:chgData name="Guest User" userId="S::urn:spo:anon#f78f544610419157f21f906b08c1d426512f6c6c1ea8bca79d9c21b8b54f2569::" providerId="AD" clId="Web-{0E76C2EC-A93A-5B7F-3F7B-20D90B6108AA}" dt="2022-11-07T22:51:42.100" v="971" actId="20577"/>
        <pc:sldMkLst>
          <pc:docMk/>
          <pc:sldMk cId="3637071395" sldId="267"/>
        </pc:sldMkLst>
        <pc:spChg chg="del mod">
          <ac:chgData name="Guest User" userId="S::urn:spo:anon#f78f544610419157f21f906b08c1d426512f6c6c1ea8bca79d9c21b8b54f2569::" providerId="AD" clId="Web-{0E76C2EC-A93A-5B7F-3F7B-20D90B6108AA}" dt="2022-11-07T22:37:56.875" v="718"/>
          <ac:spMkLst>
            <pc:docMk/>
            <pc:sldMk cId="3637071395" sldId="267"/>
            <ac:spMk id="3" creationId="{535D7AD8-9722-7F0E-7385-09B8E9EB13B5}"/>
          </ac:spMkLst>
        </pc:spChg>
        <pc:spChg chg="add del mod">
          <ac:chgData name="Guest User" userId="S::urn:spo:anon#f78f544610419157f21f906b08c1d426512f6c6c1ea8bca79d9c21b8b54f2569::" providerId="AD" clId="Web-{0E76C2EC-A93A-5B7F-3F7B-20D90B6108AA}" dt="2022-11-07T22:22:04.395" v="367"/>
          <ac:spMkLst>
            <pc:docMk/>
            <pc:sldMk cId="3637071395" sldId="267"/>
            <ac:spMk id="4" creationId="{B5495413-E5C3-9C12-A9E5-B69B8E5DC242}"/>
          </ac:spMkLst>
        </pc:spChg>
        <pc:spChg chg="mod">
          <ac:chgData name="Guest User" userId="S::urn:spo:anon#f78f544610419157f21f906b08c1d426512f6c6c1ea8bca79d9c21b8b54f2569::" providerId="AD" clId="Web-{0E76C2EC-A93A-5B7F-3F7B-20D90B6108AA}" dt="2022-11-07T22:35:10.399" v="689" actId="1076"/>
          <ac:spMkLst>
            <pc:docMk/>
            <pc:sldMk cId="3637071395" sldId="267"/>
            <ac:spMk id="7" creationId="{A199303E-F06A-F10D-9605-A2D22498319A}"/>
          </ac:spMkLst>
        </pc:spChg>
        <pc:spChg chg="add mod">
          <ac:chgData name="Guest User" userId="S::urn:spo:anon#f78f544610419157f21f906b08c1d426512f6c6c1ea8bca79d9c21b8b54f2569::" providerId="AD" clId="Web-{0E76C2EC-A93A-5B7F-3F7B-20D90B6108AA}" dt="2022-11-07T22:42:35.702" v="788" actId="1076"/>
          <ac:spMkLst>
            <pc:docMk/>
            <pc:sldMk cId="3637071395" sldId="267"/>
            <ac:spMk id="8" creationId="{C0432188-E26B-5958-B3E9-C455A2A95EAA}"/>
          </ac:spMkLst>
        </pc:spChg>
        <pc:spChg chg="mod">
          <ac:chgData name="Guest User" userId="S::urn:spo:anon#f78f544610419157f21f906b08c1d426512f6c6c1ea8bca79d9c21b8b54f2569::" providerId="AD" clId="Web-{0E76C2EC-A93A-5B7F-3F7B-20D90B6108AA}" dt="2022-11-07T22:51:42.100" v="971" actId="20577"/>
          <ac:spMkLst>
            <pc:docMk/>
            <pc:sldMk cId="3637071395" sldId="267"/>
            <ac:spMk id="11" creationId="{E1D3CFF8-9464-141F-BE29-027C2B1B00A4}"/>
          </ac:spMkLst>
        </pc:spChg>
        <pc:spChg chg="add del mod">
          <ac:chgData name="Guest User" userId="S::urn:spo:anon#f78f544610419157f21f906b08c1d426512f6c6c1ea8bca79d9c21b8b54f2569::" providerId="AD" clId="Web-{0E76C2EC-A93A-5B7F-3F7B-20D90B6108AA}" dt="2022-11-07T22:26:41.751" v="480"/>
          <ac:spMkLst>
            <pc:docMk/>
            <pc:sldMk cId="3637071395" sldId="267"/>
            <ac:spMk id="13" creationId="{4AF425F7-4E1C-9909-DBDB-4DA21D481824}"/>
          </ac:spMkLst>
        </pc:spChg>
        <pc:spChg chg="del">
          <ac:chgData name="Guest User" userId="S::urn:spo:anon#f78f544610419157f21f906b08c1d426512f6c6c1ea8bca79d9c21b8b54f2569::" providerId="AD" clId="Web-{0E76C2EC-A93A-5B7F-3F7B-20D90B6108AA}" dt="2022-11-07T22:26:30.891" v="475"/>
          <ac:spMkLst>
            <pc:docMk/>
            <pc:sldMk cId="3637071395" sldId="267"/>
            <ac:spMk id="15" creationId="{23DED062-CCF8-C973-BD55-95DEDCA44D8F}"/>
          </ac:spMkLst>
        </pc:spChg>
        <pc:spChg chg="add mod">
          <ac:chgData name="Guest User" userId="S::urn:spo:anon#f78f544610419157f21f906b08c1d426512f6c6c1ea8bca79d9c21b8b54f2569::" providerId="AD" clId="Web-{0E76C2EC-A93A-5B7F-3F7B-20D90B6108AA}" dt="2022-11-07T22:42:33.811" v="787" actId="1076"/>
          <ac:spMkLst>
            <pc:docMk/>
            <pc:sldMk cId="3637071395" sldId="267"/>
            <ac:spMk id="16" creationId="{D1ABF449-8006-2E3E-5B75-0137746DA8DF}"/>
          </ac:spMkLst>
        </pc:spChg>
        <pc:spChg chg="del">
          <ac:chgData name="Guest User" userId="S::urn:spo:anon#f78f544610419157f21f906b08c1d426512f6c6c1ea8bca79d9c21b8b54f2569::" providerId="AD" clId="Web-{0E76C2EC-A93A-5B7F-3F7B-20D90B6108AA}" dt="2022-11-07T22:21:41.738" v="353"/>
          <ac:spMkLst>
            <pc:docMk/>
            <pc:sldMk cId="3637071395" sldId="267"/>
            <ac:spMk id="18" creationId="{FFF610B4-C12E-DEC4-26BF-B652CB772F87}"/>
          </ac:spMkLst>
        </pc:spChg>
        <pc:spChg chg="add del mod">
          <ac:chgData name="Guest User" userId="S::urn:spo:anon#f78f544610419157f21f906b08c1d426512f6c6c1ea8bca79d9c21b8b54f2569::" providerId="AD" clId="Web-{0E76C2EC-A93A-5B7F-3F7B-20D90B6108AA}" dt="2022-11-07T22:38:02.063" v="719"/>
          <ac:spMkLst>
            <pc:docMk/>
            <pc:sldMk cId="3637071395" sldId="267"/>
            <ac:spMk id="19" creationId="{2EF3F6FF-158F-310A-D19A-36187F850C53}"/>
          </ac:spMkLst>
        </pc:spChg>
        <pc:spChg chg="add mod">
          <ac:chgData name="Guest User" userId="S::urn:spo:anon#f78f544610419157f21f906b08c1d426512f6c6c1ea8bca79d9c21b8b54f2569::" providerId="AD" clId="Web-{0E76C2EC-A93A-5B7F-3F7B-20D90B6108AA}" dt="2022-11-07T22:51:07.005" v="968" actId="20577"/>
          <ac:spMkLst>
            <pc:docMk/>
            <pc:sldMk cId="3637071395" sldId="267"/>
            <ac:spMk id="23" creationId="{FD65311A-00E4-6E51-1FD6-85C1D72C586B}"/>
          </ac:spMkLst>
        </pc:spChg>
        <pc:picChg chg="del">
          <ac:chgData name="Guest User" userId="S::urn:spo:anon#f78f544610419157f21f906b08c1d426512f6c6c1ea8bca79d9c21b8b54f2569::" providerId="AD" clId="Web-{0E76C2EC-A93A-5B7F-3F7B-20D90B6108AA}" dt="2022-11-07T22:40:35.710" v="779"/>
          <ac:picMkLst>
            <pc:docMk/>
            <pc:sldMk cId="3637071395" sldId="267"/>
            <ac:picMk id="10" creationId="{F9128981-10A3-D0B7-81CD-1EE01D490E3E}"/>
          </ac:picMkLst>
        </pc:picChg>
        <pc:picChg chg="add del mod">
          <ac:chgData name="Guest User" userId="S::urn:spo:anon#f78f544610419157f21f906b08c1d426512f6c6c1ea8bca79d9c21b8b54f2569::" providerId="AD" clId="Web-{0E76C2EC-A93A-5B7F-3F7B-20D90B6108AA}" dt="2022-11-07T22:41:29.042" v="782"/>
          <ac:picMkLst>
            <pc:docMk/>
            <pc:sldMk cId="3637071395" sldId="267"/>
            <ac:picMk id="20" creationId="{C9F823D0-7E91-A21A-4724-B496E2BA7CB4}"/>
          </ac:picMkLst>
        </pc:picChg>
        <pc:picChg chg="add mod">
          <ac:chgData name="Guest User" userId="S::urn:spo:anon#f78f544610419157f21f906b08c1d426512f6c6c1ea8bca79d9c21b8b54f2569::" providerId="AD" clId="Web-{0E76C2EC-A93A-5B7F-3F7B-20D90B6108AA}" dt="2022-11-07T22:42:31.404" v="786" actId="1076"/>
          <ac:picMkLst>
            <pc:docMk/>
            <pc:sldMk cId="3637071395" sldId="267"/>
            <ac:picMk id="21" creationId="{F9528FAC-9050-DDCD-1C76-C2825FDBFE8A}"/>
          </ac:picMkLst>
        </pc:picChg>
      </pc:sldChg>
    </pc:docChg>
  </pc:docChgLst>
  <pc:docChgLst>
    <pc:chgData name="Leong, Ivan" userId="S::zcabyhi@ucl.ac.uk::75d1a3bc-222e-4f3a-bd34-f70e0d6e2d01" providerId="AD" clId="Web-{3360B3EC-5126-2383-7DC3-5E56BB6A97DE}"/>
    <pc:docChg chg="modSld">
      <pc:chgData name="Leong, Ivan" userId="S::zcabyhi@ucl.ac.uk::75d1a3bc-222e-4f3a-bd34-f70e0d6e2d01" providerId="AD" clId="Web-{3360B3EC-5126-2383-7DC3-5E56BB6A97DE}" dt="2022-11-08T23:54:57.338" v="728" actId="20577"/>
      <pc:docMkLst>
        <pc:docMk/>
      </pc:docMkLst>
      <pc:sldChg chg="addSp delSp modSp">
        <pc:chgData name="Leong, Ivan" userId="S::zcabyhi@ucl.ac.uk::75d1a3bc-222e-4f3a-bd34-f70e0d6e2d01" providerId="AD" clId="Web-{3360B3EC-5126-2383-7DC3-5E56BB6A97DE}" dt="2022-11-08T23:54:57.338" v="728" actId="20577"/>
        <pc:sldMkLst>
          <pc:docMk/>
          <pc:sldMk cId="4258490109" sldId="261"/>
        </pc:sldMkLst>
        <pc:spChg chg="add del mod">
          <ac:chgData name="Leong, Ivan" userId="S::zcabyhi@ucl.ac.uk::75d1a3bc-222e-4f3a-bd34-f70e0d6e2d01" providerId="AD" clId="Web-{3360B3EC-5126-2383-7DC3-5E56BB6A97DE}" dt="2022-11-08T23:42:04.843" v="314"/>
          <ac:spMkLst>
            <pc:docMk/>
            <pc:sldMk cId="4258490109" sldId="261"/>
            <ac:spMk id="6" creationId="{1C828920-3512-2D41-9942-8224673B4624}"/>
          </ac:spMkLst>
        </pc:spChg>
        <pc:spChg chg="add mod">
          <ac:chgData name="Leong, Ivan" userId="S::zcabyhi@ucl.ac.uk::75d1a3bc-222e-4f3a-bd34-f70e0d6e2d01" providerId="AD" clId="Web-{3360B3EC-5126-2383-7DC3-5E56BB6A97DE}" dt="2022-11-08T23:54:57.338" v="728" actId="20577"/>
          <ac:spMkLst>
            <pc:docMk/>
            <pc:sldMk cId="4258490109" sldId="261"/>
            <ac:spMk id="8" creationId="{4A8BA2A8-6AF8-6140-6350-9BA3DB9DB532}"/>
          </ac:spMkLst>
        </pc:spChg>
        <pc:picChg chg="mod">
          <ac:chgData name="Leong, Ivan" userId="S::zcabyhi@ucl.ac.uk::75d1a3bc-222e-4f3a-bd34-f70e0d6e2d01" providerId="AD" clId="Web-{3360B3EC-5126-2383-7DC3-5E56BB6A97DE}" dt="2022-11-08T23:43:05.814" v="322"/>
          <ac:picMkLst>
            <pc:docMk/>
            <pc:sldMk cId="4258490109" sldId="261"/>
            <ac:picMk id="3" creationId="{418B5DFD-25DF-D69A-0841-C3006CE07E91}"/>
          </ac:picMkLst>
        </pc:picChg>
        <pc:picChg chg="add del">
          <ac:chgData name="Leong, Ivan" userId="S::zcabyhi@ucl.ac.uk::75d1a3bc-222e-4f3a-bd34-f70e0d6e2d01" providerId="AD" clId="Web-{3360B3EC-5126-2383-7DC3-5E56BB6A97DE}" dt="2022-11-08T23:42:07.937" v="315"/>
          <ac:picMkLst>
            <pc:docMk/>
            <pc:sldMk cId="4258490109" sldId="261"/>
            <ac:picMk id="4" creationId="{E97200C1-C3E0-D4A9-280C-5F38735FF9D0}"/>
          </ac:picMkLst>
        </pc:picChg>
        <pc:picChg chg="add mod">
          <ac:chgData name="Leong, Ivan" userId="S::zcabyhi@ucl.ac.uk::75d1a3bc-222e-4f3a-bd34-f70e0d6e2d01" providerId="AD" clId="Web-{3360B3EC-5126-2383-7DC3-5E56BB6A97DE}" dt="2022-11-08T23:42:16.875" v="319" actId="1076"/>
          <ac:picMkLst>
            <pc:docMk/>
            <pc:sldMk cId="4258490109" sldId="261"/>
            <ac:picMk id="10" creationId="{CD797FC5-0A56-CDD2-1A32-3E62EA7EA369}"/>
          </ac:picMkLst>
        </pc:picChg>
      </pc:sldChg>
      <pc:sldChg chg="addSp modSp">
        <pc:chgData name="Leong, Ivan" userId="S::zcabyhi@ucl.ac.uk::75d1a3bc-222e-4f3a-bd34-f70e0d6e2d01" providerId="AD" clId="Web-{3360B3EC-5126-2383-7DC3-5E56BB6A97DE}" dt="2022-11-08T23:52:49.319" v="718"/>
        <pc:sldMkLst>
          <pc:docMk/>
          <pc:sldMk cId="221324105" sldId="262"/>
        </pc:sldMkLst>
        <pc:spChg chg="mod">
          <ac:chgData name="Leong, Ivan" userId="S::zcabyhi@ucl.ac.uk::75d1a3bc-222e-4f3a-bd34-f70e0d6e2d01" providerId="AD" clId="Web-{3360B3EC-5126-2383-7DC3-5E56BB6A97DE}" dt="2022-11-08T23:51:20.640" v="498" actId="1076"/>
          <ac:spMkLst>
            <pc:docMk/>
            <pc:sldMk cId="221324105" sldId="262"/>
            <ac:spMk id="2" creationId="{2C53D82E-29F8-E977-ECDC-E7632374F515}"/>
          </ac:spMkLst>
        </pc:spChg>
        <pc:spChg chg="mod">
          <ac:chgData name="Leong, Ivan" userId="S::zcabyhi@ucl.ac.uk::75d1a3bc-222e-4f3a-bd34-f70e0d6e2d01" providerId="AD" clId="Web-{3360B3EC-5126-2383-7DC3-5E56BB6A97DE}" dt="2022-11-08T23:51:24.905" v="500" actId="20577"/>
          <ac:spMkLst>
            <pc:docMk/>
            <pc:sldMk cId="221324105" sldId="262"/>
            <ac:spMk id="3" creationId="{7A981DCC-920B-53F2-2E4E-44C7A3F71E50}"/>
          </ac:spMkLst>
        </pc:spChg>
        <pc:graphicFrameChg chg="add mod modGraphic">
          <ac:chgData name="Leong, Ivan" userId="S::zcabyhi@ucl.ac.uk::75d1a3bc-222e-4f3a-bd34-f70e0d6e2d01" providerId="AD" clId="Web-{3360B3EC-5126-2383-7DC3-5E56BB6A97DE}" dt="2022-11-08T23:52:49.319" v="718"/>
          <ac:graphicFrameMkLst>
            <pc:docMk/>
            <pc:sldMk cId="221324105" sldId="262"/>
            <ac:graphicFrameMk id="4" creationId="{42B289CA-7F94-EC53-C3C3-2C74D96C13F8}"/>
          </ac:graphicFrameMkLst>
        </pc:graphicFrameChg>
      </pc:sldChg>
      <pc:sldChg chg="addSp delSp modSp">
        <pc:chgData name="Leong, Ivan" userId="S::zcabyhi@ucl.ac.uk::75d1a3bc-222e-4f3a-bd34-f70e0d6e2d01" providerId="AD" clId="Web-{3360B3EC-5126-2383-7DC3-5E56BB6A97DE}" dt="2022-11-08T23:54:23.696" v="727" actId="1076"/>
        <pc:sldMkLst>
          <pc:docMk/>
          <pc:sldMk cId="133692327" sldId="263"/>
        </pc:sldMkLst>
        <pc:spChg chg="mod">
          <ac:chgData name="Leong, Ivan" userId="S::zcabyhi@ucl.ac.uk::75d1a3bc-222e-4f3a-bd34-f70e0d6e2d01" providerId="AD" clId="Web-{3360B3EC-5126-2383-7DC3-5E56BB6A97DE}" dt="2022-11-08T23:01:44.798" v="17" actId="1076"/>
          <ac:spMkLst>
            <pc:docMk/>
            <pc:sldMk cId="133692327" sldId="263"/>
            <ac:spMk id="2" creationId="{4DCEFC7E-3684-B056-2724-9984369DEE87}"/>
          </ac:spMkLst>
        </pc:spChg>
        <pc:spChg chg="del mod">
          <ac:chgData name="Leong, Ivan" userId="S::zcabyhi@ucl.ac.uk::75d1a3bc-222e-4f3a-bd34-f70e0d6e2d01" providerId="AD" clId="Web-{3360B3EC-5126-2383-7DC3-5E56BB6A97DE}" dt="2022-11-08T23:00:23.340" v="2"/>
          <ac:spMkLst>
            <pc:docMk/>
            <pc:sldMk cId="133692327" sldId="263"/>
            <ac:spMk id="3" creationId="{63F15848-23EF-DF58-BAB0-775C3C105A43}"/>
          </ac:spMkLst>
        </pc:spChg>
        <pc:picChg chg="add del mod">
          <ac:chgData name="Leong, Ivan" userId="S::zcabyhi@ucl.ac.uk::75d1a3bc-222e-4f3a-bd34-f70e0d6e2d01" providerId="AD" clId="Web-{3360B3EC-5126-2383-7DC3-5E56BB6A97DE}" dt="2022-11-08T23:54:10.790" v="723"/>
          <ac:picMkLst>
            <pc:docMk/>
            <pc:sldMk cId="133692327" sldId="263"/>
            <ac:picMk id="3" creationId="{57B3C3F4-DC1D-C903-BD81-A69A5290976D}"/>
          </ac:picMkLst>
        </pc:picChg>
        <pc:picChg chg="add mod ord">
          <ac:chgData name="Leong, Ivan" userId="S::zcabyhi@ucl.ac.uk::75d1a3bc-222e-4f3a-bd34-f70e0d6e2d01" providerId="AD" clId="Web-{3360B3EC-5126-2383-7DC3-5E56BB6A97DE}" dt="2022-11-08T23:01:50.986" v="20" actId="14100"/>
          <ac:picMkLst>
            <pc:docMk/>
            <pc:sldMk cId="133692327" sldId="263"/>
            <ac:picMk id="4" creationId="{1623CB2F-A13F-C13F-D64D-16BE4A087008}"/>
          </ac:picMkLst>
        </pc:picChg>
        <pc:picChg chg="add mod">
          <ac:chgData name="Leong, Ivan" userId="S::zcabyhi@ucl.ac.uk::75d1a3bc-222e-4f3a-bd34-f70e0d6e2d01" providerId="AD" clId="Web-{3360B3EC-5126-2383-7DC3-5E56BB6A97DE}" dt="2022-11-08T23:54:23.696" v="727" actId="1076"/>
          <ac:picMkLst>
            <pc:docMk/>
            <pc:sldMk cId="133692327" sldId="263"/>
            <ac:picMk id="5" creationId="{8EE53FB7-9484-FA1B-4E80-81419D75A991}"/>
          </ac:picMkLst>
        </pc:picChg>
        <pc:picChg chg="add del mod">
          <ac:chgData name="Leong, Ivan" userId="S::zcabyhi@ucl.ac.uk::75d1a3bc-222e-4f3a-bd34-f70e0d6e2d01" providerId="AD" clId="Web-{3360B3EC-5126-2383-7DC3-5E56BB6A97DE}" dt="2022-11-08T23:01:04.624" v="5"/>
          <ac:picMkLst>
            <pc:docMk/>
            <pc:sldMk cId="133692327" sldId="263"/>
            <ac:picMk id="5" creationId="{A8BE8BDC-928A-F906-9C2B-0296647F9DBC}"/>
          </ac:picMkLst>
        </pc:picChg>
        <pc:picChg chg="add del mod">
          <ac:chgData name="Leong, Ivan" userId="S::zcabyhi@ucl.ac.uk::75d1a3bc-222e-4f3a-bd34-f70e0d6e2d01" providerId="AD" clId="Web-{3360B3EC-5126-2383-7DC3-5E56BB6A97DE}" dt="2022-11-08T23:43:38.847" v="323"/>
          <ac:picMkLst>
            <pc:docMk/>
            <pc:sldMk cId="133692327" sldId="263"/>
            <ac:picMk id="6" creationId="{284A7009-6058-1E16-F79F-D2B7DA47AC88}"/>
          </ac:picMkLst>
        </pc:picChg>
      </pc:sldChg>
    </pc:docChg>
  </pc:docChgLst>
  <pc:docChgLst>
    <pc:chgData name="Guest User" userId="S::urn:spo:anon#f78f544610419157f21f906b08c1d426512f6c6c1ea8bca79d9c21b8b54f2569::" providerId="AD" clId="Web-{6800D0B6-EBF3-0CA4-6EE6-F9FF4E29804E}"/>
    <pc:docChg chg="modSld">
      <pc:chgData name="Guest User" userId="S::urn:spo:anon#f78f544610419157f21f906b08c1d426512f6c6c1ea8bca79d9c21b8b54f2569::" providerId="AD" clId="Web-{6800D0B6-EBF3-0CA4-6EE6-F9FF4E29804E}" dt="2022-11-09T01:16:06.208" v="16" actId="14100"/>
      <pc:docMkLst>
        <pc:docMk/>
      </pc:docMkLst>
      <pc:sldChg chg="addSp delSp modSp mod setBg">
        <pc:chgData name="Guest User" userId="S::urn:spo:anon#f78f544610419157f21f906b08c1d426512f6c6c1ea8bca79d9c21b8b54f2569::" providerId="AD" clId="Web-{6800D0B6-EBF3-0CA4-6EE6-F9FF4E29804E}" dt="2022-11-09T01:16:06.208" v="16" actId="14100"/>
        <pc:sldMkLst>
          <pc:docMk/>
          <pc:sldMk cId="133692327" sldId="263"/>
        </pc:sldMkLst>
        <pc:spChg chg="mod">
          <ac:chgData name="Guest User" userId="S::urn:spo:anon#f78f544610419157f21f906b08c1d426512f6c6c1ea8bca79d9c21b8b54f2569::" providerId="AD" clId="Web-{6800D0B6-EBF3-0CA4-6EE6-F9FF4E29804E}" dt="2022-11-09T01:13:15.072" v="4" actId="1076"/>
          <ac:spMkLst>
            <pc:docMk/>
            <pc:sldMk cId="133692327" sldId="263"/>
            <ac:spMk id="2" creationId="{4DCEFC7E-3684-B056-2724-9984369DEE87}"/>
          </ac:spMkLst>
        </pc:spChg>
        <pc:spChg chg="add mod">
          <ac:chgData name="Guest User" userId="S::urn:spo:anon#f78f544610419157f21f906b08c1d426512f6c6c1ea8bca79d9c21b8b54f2569::" providerId="AD" clId="Web-{6800D0B6-EBF3-0CA4-6EE6-F9FF4E29804E}" dt="2022-11-09T01:16:06.208" v="16" actId="14100"/>
          <ac:spMkLst>
            <pc:docMk/>
            <pc:sldMk cId="133692327" sldId="263"/>
            <ac:spMk id="6" creationId="{9488FFC2-9BA6-74DE-8A5A-18FB76EBD54D}"/>
          </ac:spMkLst>
        </pc:spChg>
        <pc:spChg chg="add del">
          <ac:chgData name="Guest User" userId="S::urn:spo:anon#f78f544610419157f21f906b08c1d426512f6c6c1ea8bca79d9c21b8b54f2569::" providerId="AD" clId="Web-{6800D0B6-EBF3-0CA4-6EE6-F9FF4E29804E}" dt="2022-11-09T01:13:01.977" v="1"/>
          <ac:spMkLst>
            <pc:docMk/>
            <pc:sldMk cId="133692327" sldId="263"/>
            <ac:spMk id="8" creationId="{0BFB6149-3AB8-E103-246E-F2E070CF882F}"/>
          </ac:spMkLst>
        </pc:spChg>
        <pc:picChg chg="mod">
          <ac:chgData name="Guest User" userId="S::urn:spo:anon#f78f544610419157f21f906b08c1d426512f6c6c1ea8bca79d9c21b8b54f2569::" providerId="AD" clId="Web-{6800D0B6-EBF3-0CA4-6EE6-F9FF4E29804E}" dt="2022-11-09T01:13:12.243" v="3" actId="1076"/>
          <ac:picMkLst>
            <pc:docMk/>
            <pc:sldMk cId="133692327" sldId="263"/>
            <ac:picMk id="3" creationId="{729B3881-20FA-33F4-505C-CC287663A3F2}"/>
          </ac:picMkLst>
        </pc:picChg>
        <pc:picChg chg="mod ord">
          <ac:chgData name="Guest User" userId="S::urn:spo:anon#f78f544610419157f21f906b08c1d426512f6c6c1ea8bca79d9c21b8b54f2569::" providerId="AD" clId="Web-{6800D0B6-EBF3-0CA4-6EE6-F9FF4E29804E}" dt="2022-11-09T01:13:07.024" v="2" actId="1076"/>
          <ac:picMkLst>
            <pc:docMk/>
            <pc:sldMk cId="133692327" sldId="263"/>
            <ac:picMk id="4" creationId="{1623CB2F-A13F-C13F-D64D-16BE4A087008}"/>
          </ac:picMkLst>
        </pc:picChg>
      </pc:sldChg>
      <pc:sldChg chg="modSp">
        <pc:chgData name="Guest User" userId="S::urn:spo:anon#f78f544610419157f21f906b08c1d426512f6c6c1ea8bca79d9c21b8b54f2569::" providerId="AD" clId="Web-{6800D0B6-EBF3-0CA4-6EE6-F9FF4E29804E}" dt="2022-11-09T01:13:40.901" v="6" actId="1076"/>
        <pc:sldMkLst>
          <pc:docMk/>
          <pc:sldMk cId="3637071395" sldId="267"/>
        </pc:sldMkLst>
        <pc:spChg chg="mod">
          <ac:chgData name="Guest User" userId="S::urn:spo:anon#f78f544610419157f21f906b08c1d426512f6c6c1ea8bca79d9c21b8b54f2569::" providerId="AD" clId="Web-{6800D0B6-EBF3-0CA4-6EE6-F9FF4E29804E}" dt="2022-11-09T01:13:40.901" v="6" actId="1076"/>
          <ac:spMkLst>
            <pc:docMk/>
            <pc:sldMk cId="3637071395" sldId="267"/>
            <ac:spMk id="8" creationId="{C0432188-E26B-5958-B3E9-C455A2A95EAA}"/>
          </ac:spMkLst>
        </pc:spChg>
        <pc:spChg chg="mod">
          <ac:chgData name="Guest User" userId="S::urn:spo:anon#f78f544610419157f21f906b08c1d426512f6c6c1ea8bca79d9c21b8b54f2569::" providerId="AD" clId="Web-{6800D0B6-EBF3-0CA4-6EE6-F9FF4E29804E}" dt="2022-11-09T01:13:37.323" v="5" actId="1076"/>
          <ac:spMkLst>
            <pc:docMk/>
            <pc:sldMk cId="3637071395" sldId="267"/>
            <ac:spMk id="23" creationId="{FD65311A-00E4-6E51-1FD6-85C1D72C586B}"/>
          </ac:spMkLst>
        </pc:spChg>
      </pc:sldChg>
    </pc:docChg>
  </pc:docChgLst>
  <pc:docChgLst>
    <pc:chgData name="Lau, Andrew" userId="ecd91c2e-28cb-4b91-aba8-6e727887b1f9" providerId="ADAL" clId="{109779ED-F3BF-4C31-A863-0BA1E210DE2E}"/>
    <pc:docChg chg="undo redo custSel modSld">
      <pc:chgData name="Lau, Andrew" userId="ecd91c2e-28cb-4b91-aba8-6e727887b1f9" providerId="ADAL" clId="{109779ED-F3BF-4C31-A863-0BA1E210DE2E}" dt="2022-11-09T02:12:05.320" v="1901" actId="1038"/>
      <pc:docMkLst>
        <pc:docMk/>
      </pc:docMkLst>
      <pc:sldChg chg="addSp delSp modSp mod">
        <pc:chgData name="Lau, Andrew" userId="ecd91c2e-28cb-4b91-aba8-6e727887b1f9" providerId="ADAL" clId="{109779ED-F3BF-4C31-A863-0BA1E210DE2E}" dt="2022-11-09T02:12:05.320" v="1901" actId="1038"/>
        <pc:sldMkLst>
          <pc:docMk/>
          <pc:sldMk cId="4258490109" sldId="261"/>
        </pc:sldMkLst>
        <pc:spChg chg="del">
          <ac:chgData name="Lau, Andrew" userId="ecd91c2e-28cb-4b91-aba8-6e727887b1f9" providerId="ADAL" clId="{109779ED-F3BF-4C31-A863-0BA1E210DE2E}" dt="2022-11-09T01:19:32.562" v="4" actId="478"/>
          <ac:spMkLst>
            <pc:docMk/>
            <pc:sldMk cId="4258490109" sldId="261"/>
            <ac:spMk id="8" creationId="{4A8BA2A8-6AF8-6140-6350-9BA3DB9DB532}"/>
          </ac:spMkLst>
        </pc:spChg>
        <pc:spChg chg="add del mod">
          <ac:chgData name="Lau, Andrew" userId="ecd91c2e-28cb-4b91-aba8-6e727887b1f9" providerId="ADAL" clId="{109779ED-F3BF-4C31-A863-0BA1E210DE2E}" dt="2022-11-09T01:32:06.010" v="519" actId="478"/>
          <ac:spMkLst>
            <pc:docMk/>
            <pc:sldMk cId="4258490109" sldId="261"/>
            <ac:spMk id="15" creationId="{79601505-4E48-D5FF-04DB-AB21D55A5141}"/>
          </ac:spMkLst>
        </pc:spChg>
        <pc:spChg chg="add del mod">
          <ac:chgData name="Lau, Andrew" userId="ecd91c2e-28cb-4b91-aba8-6e727887b1f9" providerId="ADAL" clId="{109779ED-F3BF-4C31-A863-0BA1E210DE2E}" dt="2022-11-09T01:48:04.046" v="1206" actId="478"/>
          <ac:spMkLst>
            <pc:docMk/>
            <pc:sldMk cId="4258490109" sldId="261"/>
            <ac:spMk id="18" creationId="{0F751683-0BBA-9868-5457-E0346B1317AB}"/>
          </ac:spMkLst>
        </pc:spChg>
        <pc:spChg chg="add mod ord">
          <ac:chgData name="Lau, Andrew" userId="ecd91c2e-28cb-4b91-aba8-6e727887b1f9" providerId="ADAL" clId="{109779ED-F3BF-4C31-A863-0BA1E210DE2E}" dt="2022-11-09T01:48:01.624" v="1205" actId="1076"/>
          <ac:spMkLst>
            <pc:docMk/>
            <pc:sldMk cId="4258490109" sldId="261"/>
            <ac:spMk id="28" creationId="{492F7D44-084A-0159-7446-9D59F91B8944}"/>
          </ac:spMkLst>
        </pc:spChg>
        <pc:spChg chg="add mod">
          <ac:chgData name="Lau, Andrew" userId="ecd91c2e-28cb-4b91-aba8-6e727887b1f9" providerId="ADAL" clId="{109779ED-F3BF-4C31-A863-0BA1E210DE2E}" dt="2022-11-09T01:57:01.684" v="1640" actId="207"/>
          <ac:spMkLst>
            <pc:docMk/>
            <pc:sldMk cId="4258490109" sldId="261"/>
            <ac:spMk id="38" creationId="{4A90A6EC-E2CC-DB2A-65A7-22604C457C73}"/>
          </ac:spMkLst>
        </pc:spChg>
        <pc:spChg chg="add mod">
          <ac:chgData name="Lau, Andrew" userId="ecd91c2e-28cb-4b91-aba8-6e727887b1f9" providerId="ADAL" clId="{109779ED-F3BF-4C31-A863-0BA1E210DE2E}" dt="2022-11-09T01:58:23.533" v="1649" actId="14100"/>
          <ac:spMkLst>
            <pc:docMk/>
            <pc:sldMk cId="4258490109" sldId="261"/>
            <ac:spMk id="42" creationId="{3C871678-1537-6677-D303-775F274FD205}"/>
          </ac:spMkLst>
        </pc:spChg>
        <pc:spChg chg="add mod">
          <ac:chgData name="Lau, Andrew" userId="ecd91c2e-28cb-4b91-aba8-6e727887b1f9" providerId="ADAL" clId="{109779ED-F3BF-4C31-A863-0BA1E210DE2E}" dt="2022-11-09T01:58:44.633" v="1656" actId="1037"/>
          <ac:spMkLst>
            <pc:docMk/>
            <pc:sldMk cId="4258490109" sldId="261"/>
            <ac:spMk id="43" creationId="{93109690-B2D2-02AA-4FD7-E001F8816165}"/>
          </ac:spMkLst>
        </pc:spChg>
        <pc:spChg chg="add mod">
          <ac:chgData name="Lau, Andrew" userId="ecd91c2e-28cb-4b91-aba8-6e727887b1f9" providerId="ADAL" clId="{109779ED-F3BF-4C31-A863-0BA1E210DE2E}" dt="2022-11-09T02:12:05.320" v="1901" actId="1038"/>
          <ac:spMkLst>
            <pc:docMk/>
            <pc:sldMk cId="4258490109" sldId="261"/>
            <ac:spMk id="47" creationId="{05019DD6-4A5B-1DE0-A912-948C1A5007B6}"/>
          </ac:spMkLst>
        </pc:spChg>
        <pc:graphicFrameChg chg="add del mod">
          <ac:chgData name="Lau, Andrew" userId="ecd91c2e-28cb-4b91-aba8-6e727887b1f9" providerId="ADAL" clId="{109779ED-F3BF-4C31-A863-0BA1E210DE2E}" dt="2022-11-09T01:32:18.320" v="521" actId="478"/>
          <ac:graphicFrameMkLst>
            <pc:docMk/>
            <pc:sldMk cId="4258490109" sldId="261"/>
            <ac:graphicFrameMk id="16" creationId="{F9B8DDCF-06CB-F3B6-1832-51BB2FDB4CD0}"/>
          </ac:graphicFrameMkLst>
        </pc:graphicFrameChg>
        <pc:graphicFrameChg chg="add del mod modGraphic">
          <ac:chgData name="Lau, Andrew" userId="ecd91c2e-28cb-4b91-aba8-6e727887b1f9" providerId="ADAL" clId="{109779ED-F3BF-4C31-A863-0BA1E210DE2E}" dt="2022-11-09T01:50:52.424" v="1252" actId="2711"/>
          <ac:graphicFrameMkLst>
            <pc:docMk/>
            <pc:sldMk cId="4258490109" sldId="261"/>
            <ac:graphicFrameMk id="17" creationId="{348D40B6-EFD0-5A1F-C27A-D97CEE5826C2}"/>
          </ac:graphicFrameMkLst>
        </pc:graphicFrameChg>
        <pc:graphicFrameChg chg="add del">
          <ac:chgData name="Lau, Andrew" userId="ecd91c2e-28cb-4b91-aba8-6e727887b1f9" providerId="ADAL" clId="{109779ED-F3BF-4C31-A863-0BA1E210DE2E}" dt="2022-11-09T01:45:12.193" v="1152"/>
          <ac:graphicFrameMkLst>
            <pc:docMk/>
            <pc:sldMk cId="4258490109" sldId="261"/>
            <ac:graphicFrameMk id="19" creationId="{73F5CB65-F68C-EF0B-3DC8-1FC59BB422E9}"/>
          </ac:graphicFrameMkLst>
        </pc:graphicFrameChg>
        <pc:graphicFrameChg chg="add del">
          <ac:chgData name="Lau, Andrew" userId="ecd91c2e-28cb-4b91-aba8-6e727887b1f9" providerId="ADAL" clId="{109779ED-F3BF-4C31-A863-0BA1E210DE2E}" dt="2022-11-09T01:45:11.597" v="1151"/>
          <ac:graphicFrameMkLst>
            <pc:docMk/>
            <pc:sldMk cId="4258490109" sldId="261"/>
            <ac:graphicFrameMk id="20" creationId="{B055D11A-7278-EF35-8B3E-CC269C44E04E}"/>
          </ac:graphicFrameMkLst>
        </pc:graphicFrameChg>
        <pc:picChg chg="mod">
          <ac:chgData name="Lau, Andrew" userId="ecd91c2e-28cb-4b91-aba8-6e727887b1f9" providerId="ADAL" clId="{109779ED-F3BF-4C31-A863-0BA1E210DE2E}" dt="2022-11-09T01:26:27.300" v="504" actId="1076"/>
          <ac:picMkLst>
            <pc:docMk/>
            <pc:sldMk cId="4258490109" sldId="261"/>
            <ac:picMk id="3" creationId="{418B5DFD-25DF-D69A-0841-C3006CE07E91}"/>
          </ac:picMkLst>
        </pc:picChg>
        <pc:picChg chg="mod">
          <ac:chgData name="Lau, Andrew" userId="ecd91c2e-28cb-4b91-aba8-6e727887b1f9" providerId="ADAL" clId="{109779ED-F3BF-4C31-A863-0BA1E210DE2E}" dt="2022-11-09T01:19:12.303" v="0" actId="1076"/>
          <ac:picMkLst>
            <pc:docMk/>
            <pc:sldMk cId="4258490109" sldId="261"/>
            <ac:picMk id="10" creationId="{CD797FC5-0A56-CDD2-1A32-3E62EA7EA369}"/>
          </ac:picMkLst>
        </pc:picChg>
        <pc:picChg chg="add del mod">
          <ac:chgData name="Lau, Andrew" userId="ecd91c2e-28cb-4b91-aba8-6e727887b1f9" providerId="ADAL" clId="{109779ED-F3BF-4C31-A863-0BA1E210DE2E}" dt="2022-11-09T01:48:11.752" v="1208" actId="478"/>
          <ac:picMkLst>
            <pc:docMk/>
            <pc:sldMk cId="4258490109" sldId="261"/>
            <ac:picMk id="11" creationId="{BFBD6AAE-7607-51E4-341C-D9C3CB73E798}"/>
          </ac:picMkLst>
        </pc:picChg>
        <pc:inkChg chg="add">
          <ac:chgData name="Lau, Andrew" userId="ecd91c2e-28cb-4b91-aba8-6e727887b1f9" providerId="ADAL" clId="{109779ED-F3BF-4C31-A863-0BA1E210DE2E}" dt="2022-11-09T01:29:15.691" v="507" actId="9405"/>
          <ac:inkMkLst>
            <pc:docMk/>
            <pc:sldMk cId="4258490109" sldId="261"/>
            <ac:inkMk id="12" creationId="{E49FEB43-0EF6-9B65-1F0E-E577CF1A0721}"/>
          </ac:inkMkLst>
        </pc:inkChg>
        <pc:inkChg chg="add">
          <ac:chgData name="Lau, Andrew" userId="ecd91c2e-28cb-4b91-aba8-6e727887b1f9" providerId="ADAL" clId="{109779ED-F3BF-4C31-A863-0BA1E210DE2E}" dt="2022-11-09T01:29:30.073" v="508" actId="9405"/>
          <ac:inkMkLst>
            <pc:docMk/>
            <pc:sldMk cId="4258490109" sldId="261"/>
            <ac:inkMk id="13" creationId="{CDADA215-E561-7AE1-9D3B-200A4757BD67}"/>
          </ac:inkMkLst>
        </pc:inkChg>
        <pc:inkChg chg="add">
          <ac:chgData name="Lau, Andrew" userId="ecd91c2e-28cb-4b91-aba8-6e727887b1f9" providerId="ADAL" clId="{109779ED-F3BF-4C31-A863-0BA1E210DE2E}" dt="2022-11-09T01:30:27.181" v="509" actId="9405"/>
          <ac:inkMkLst>
            <pc:docMk/>
            <pc:sldMk cId="4258490109" sldId="261"/>
            <ac:inkMk id="14" creationId="{1AE21FBB-570A-1F32-EC77-8BD09D7F6C60}"/>
          </ac:inkMkLst>
        </pc:inkChg>
        <pc:inkChg chg="add">
          <ac:chgData name="Lau, Andrew" userId="ecd91c2e-28cb-4b91-aba8-6e727887b1f9" providerId="ADAL" clId="{109779ED-F3BF-4C31-A863-0BA1E210DE2E}" dt="2022-11-09T01:47:28.961" v="1193" actId="9405"/>
          <ac:inkMkLst>
            <pc:docMk/>
            <pc:sldMk cId="4258490109" sldId="261"/>
            <ac:inkMk id="29" creationId="{E233245F-3E7B-BAB9-3C8B-AEA6DCFFBD59}"/>
          </ac:inkMkLst>
        </pc:inkChg>
        <pc:inkChg chg="add del">
          <ac:chgData name="Lau, Andrew" userId="ecd91c2e-28cb-4b91-aba8-6e727887b1f9" providerId="ADAL" clId="{109779ED-F3BF-4C31-A863-0BA1E210DE2E}" dt="2022-11-09T01:47:31.881" v="1195" actId="9405"/>
          <ac:inkMkLst>
            <pc:docMk/>
            <pc:sldMk cId="4258490109" sldId="261"/>
            <ac:inkMk id="30" creationId="{ACC5951D-05E3-5E2C-4851-4AEBE55EA9C6}"/>
          </ac:inkMkLst>
        </pc:inkChg>
        <pc:inkChg chg="add del">
          <ac:chgData name="Lau, Andrew" userId="ecd91c2e-28cb-4b91-aba8-6e727887b1f9" providerId="ADAL" clId="{109779ED-F3BF-4C31-A863-0BA1E210DE2E}" dt="2022-11-09T01:47:36.527" v="1197" actId="9405"/>
          <ac:inkMkLst>
            <pc:docMk/>
            <pc:sldMk cId="4258490109" sldId="261"/>
            <ac:inkMk id="31" creationId="{04720F71-2AD9-C6A1-3506-AB2C1159CC3B}"/>
          </ac:inkMkLst>
        </pc:inkChg>
        <pc:inkChg chg="add">
          <ac:chgData name="Lau, Andrew" userId="ecd91c2e-28cb-4b91-aba8-6e727887b1f9" providerId="ADAL" clId="{109779ED-F3BF-4C31-A863-0BA1E210DE2E}" dt="2022-11-09T01:47:40.140" v="1198" actId="9405"/>
          <ac:inkMkLst>
            <pc:docMk/>
            <pc:sldMk cId="4258490109" sldId="261"/>
            <ac:inkMk id="32" creationId="{B67A891D-CBA7-ABA8-42F8-BB29386E7110}"/>
          </ac:inkMkLst>
        </pc:inkChg>
        <pc:inkChg chg="add del">
          <ac:chgData name="Lau, Andrew" userId="ecd91c2e-28cb-4b91-aba8-6e727887b1f9" providerId="ADAL" clId="{109779ED-F3BF-4C31-A863-0BA1E210DE2E}" dt="2022-11-09T01:47:44.379" v="1200" actId="9405"/>
          <ac:inkMkLst>
            <pc:docMk/>
            <pc:sldMk cId="4258490109" sldId="261"/>
            <ac:inkMk id="33" creationId="{E4E2E241-4C75-6EAD-CDCF-D6F6B7EB4FEB}"/>
          </ac:inkMkLst>
        </pc:inkChg>
        <pc:cxnChg chg="add mod">
          <ac:chgData name="Lau, Andrew" userId="ecd91c2e-28cb-4b91-aba8-6e727887b1f9" providerId="ADAL" clId="{109779ED-F3BF-4C31-A863-0BA1E210DE2E}" dt="2022-11-09T01:58:58.015" v="1659" actId="14100"/>
          <ac:cxnSpMkLst>
            <pc:docMk/>
            <pc:sldMk cId="4258490109" sldId="261"/>
            <ac:cxnSpMk id="5" creationId="{DEE0C9C3-14ED-BE56-6BC0-7606F7E93EBB}"/>
          </ac:cxnSpMkLst>
        </pc:cxnChg>
        <pc:cxnChg chg="add del mod">
          <ac:chgData name="Lau, Andrew" userId="ecd91c2e-28cb-4b91-aba8-6e727887b1f9" providerId="ADAL" clId="{109779ED-F3BF-4C31-A863-0BA1E210DE2E}" dt="2022-11-09T01:48:14.721" v="1209" actId="478"/>
          <ac:cxnSpMkLst>
            <pc:docMk/>
            <pc:sldMk cId="4258490109" sldId="261"/>
            <ac:cxnSpMk id="22" creationId="{94C4C822-2419-5CA7-FB61-236CD932C5E9}"/>
          </ac:cxnSpMkLst>
        </pc:cxnChg>
        <pc:cxnChg chg="add del mod">
          <ac:chgData name="Lau, Andrew" userId="ecd91c2e-28cb-4b91-aba8-6e727887b1f9" providerId="ADAL" clId="{109779ED-F3BF-4C31-A863-0BA1E210DE2E}" dt="2022-11-09T01:48:15.652" v="1210" actId="478"/>
          <ac:cxnSpMkLst>
            <pc:docMk/>
            <pc:sldMk cId="4258490109" sldId="261"/>
            <ac:cxnSpMk id="25" creationId="{7AA4704D-80F9-3056-13B8-06953CEB23FA}"/>
          </ac:cxnSpMkLst>
        </pc:cxnChg>
        <pc:cxnChg chg="add del mod">
          <ac:chgData name="Lau, Andrew" userId="ecd91c2e-28cb-4b91-aba8-6e727887b1f9" providerId="ADAL" clId="{109779ED-F3BF-4C31-A863-0BA1E210DE2E}" dt="2022-11-09T01:48:16.397" v="1211" actId="478"/>
          <ac:cxnSpMkLst>
            <pc:docMk/>
            <pc:sldMk cId="4258490109" sldId="261"/>
            <ac:cxnSpMk id="26" creationId="{D832F9C3-51E2-3BF7-E170-2054F9F54447}"/>
          </ac:cxnSpMkLst>
        </pc:cxnChg>
        <pc:cxnChg chg="add del mod">
          <ac:chgData name="Lau, Andrew" userId="ecd91c2e-28cb-4b91-aba8-6e727887b1f9" providerId="ADAL" clId="{109779ED-F3BF-4C31-A863-0BA1E210DE2E}" dt="2022-11-09T01:45:41.516" v="1161" actId="478"/>
          <ac:cxnSpMkLst>
            <pc:docMk/>
            <pc:sldMk cId="4258490109" sldId="261"/>
            <ac:cxnSpMk id="27" creationId="{3B517EB5-E39C-5A3D-F94D-F81EA42D0B69}"/>
          </ac:cxnSpMkLst>
        </pc:cxnChg>
        <pc:cxnChg chg="add mod">
          <ac:chgData name="Lau, Andrew" userId="ecd91c2e-28cb-4b91-aba8-6e727887b1f9" providerId="ADAL" clId="{109779ED-F3BF-4C31-A863-0BA1E210DE2E}" dt="2022-11-09T01:50:21.250" v="1251" actId="692"/>
          <ac:cxnSpMkLst>
            <pc:docMk/>
            <pc:sldMk cId="4258490109" sldId="261"/>
            <ac:cxnSpMk id="35" creationId="{5F789842-0A7B-F6FD-1467-A78FB0AD0E1C}"/>
          </ac:cxnSpMkLst>
        </pc:cxnChg>
        <pc:cxnChg chg="add mod">
          <ac:chgData name="Lau, Andrew" userId="ecd91c2e-28cb-4b91-aba8-6e727887b1f9" providerId="ADAL" clId="{109779ED-F3BF-4C31-A863-0BA1E210DE2E}" dt="2022-11-09T01:58:53.762" v="1658" actId="14100"/>
          <ac:cxnSpMkLst>
            <pc:docMk/>
            <pc:sldMk cId="4258490109" sldId="261"/>
            <ac:cxnSpMk id="40" creationId="{73D75D03-FE4E-A187-E44E-5BF719F5660F}"/>
          </ac:cxnSpMkLst>
        </pc:cxnChg>
      </pc:sldChg>
      <pc:sldChg chg="addSp delSp modSp mod">
        <pc:chgData name="Lau, Andrew" userId="ecd91c2e-28cb-4b91-aba8-6e727887b1f9" providerId="ADAL" clId="{109779ED-F3BF-4C31-A863-0BA1E210DE2E}" dt="2022-11-09T02:11:17.645" v="1882" actId="14100"/>
        <pc:sldMkLst>
          <pc:docMk/>
          <pc:sldMk cId="133692327" sldId="263"/>
        </pc:sldMkLst>
        <pc:spChg chg="mod">
          <ac:chgData name="Lau, Andrew" userId="ecd91c2e-28cb-4b91-aba8-6e727887b1f9" providerId="ADAL" clId="{109779ED-F3BF-4C31-A863-0BA1E210DE2E}" dt="2022-11-09T02:10:47.118" v="1877" actId="1076"/>
          <ac:spMkLst>
            <pc:docMk/>
            <pc:sldMk cId="133692327" sldId="263"/>
            <ac:spMk id="2" creationId="{4DCEFC7E-3684-B056-2724-9984369DEE87}"/>
          </ac:spMkLst>
        </pc:spChg>
        <pc:spChg chg="mod">
          <ac:chgData name="Lau, Andrew" userId="ecd91c2e-28cb-4b91-aba8-6e727887b1f9" providerId="ADAL" clId="{109779ED-F3BF-4C31-A863-0BA1E210DE2E}" dt="2022-11-09T02:10:51.037" v="1878" actId="1076"/>
          <ac:spMkLst>
            <pc:docMk/>
            <pc:sldMk cId="133692327" sldId="263"/>
            <ac:spMk id="6" creationId="{9488FFC2-9BA6-74DE-8A5A-18FB76EBD54D}"/>
          </ac:spMkLst>
        </pc:spChg>
        <pc:spChg chg="add mod">
          <ac:chgData name="Lau, Andrew" userId="ecd91c2e-28cb-4b91-aba8-6e727887b1f9" providerId="ADAL" clId="{109779ED-F3BF-4C31-A863-0BA1E210DE2E}" dt="2022-11-09T02:10:41.165" v="1875" actId="1076"/>
          <ac:spMkLst>
            <pc:docMk/>
            <pc:sldMk cId="133692327" sldId="263"/>
            <ac:spMk id="10" creationId="{9F8A2283-FC72-7AB0-D6A9-E0295CD52982}"/>
          </ac:spMkLst>
        </pc:spChg>
        <pc:spChg chg="add mod">
          <ac:chgData name="Lau, Andrew" userId="ecd91c2e-28cb-4b91-aba8-6e727887b1f9" providerId="ADAL" clId="{109779ED-F3BF-4C31-A863-0BA1E210DE2E}" dt="2022-11-09T02:10:41.165" v="1875" actId="1076"/>
          <ac:spMkLst>
            <pc:docMk/>
            <pc:sldMk cId="133692327" sldId="263"/>
            <ac:spMk id="11" creationId="{98CF1DD8-0C1E-42DA-43D8-863D1B5C833C}"/>
          </ac:spMkLst>
        </pc:spChg>
        <pc:spChg chg="add mod">
          <ac:chgData name="Lau, Andrew" userId="ecd91c2e-28cb-4b91-aba8-6e727887b1f9" providerId="ADAL" clId="{109779ED-F3BF-4C31-A863-0BA1E210DE2E}" dt="2022-11-09T02:10:41.165" v="1875" actId="1076"/>
          <ac:spMkLst>
            <pc:docMk/>
            <pc:sldMk cId="133692327" sldId="263"/>
            <ac:spMk id="16" creationId="{BD265270-468C-B4C7-C29C-330D99A9E9E8}"/>
          </ac:spMkLst>
        </pc:spChg>
        <pc:picChg chg="mod">
          <ac:chgData name="Lau, Andrew" userId="ecd91c2e-28cb-4b91-aba8-6e727887b1f9" providerId="ADAL" clId="{109779ED-F3BF-4C31-A863-0BA1E210DE2E}" dt="2022-11-09T02:10:41.165" v="1875" actId="1076"/>
          <ac:picMkLst>
            <pc:docMk/>
            <pc:sldMk cId="133692327" sldId="263"/>
            <ac:picMk id="3" creationId="{729B3881-20FA-33F4-505C-CC287663A3F2}"/>
          </ac:picMkLst>
        </pc:picChg>
        <pc:picChg chg="mod">
          <ac:chgData name="Lau, Andrew" userId="ecd91c2e-28cb-4b91-aba8-6e727887b1f9" providerId="ADAL" clId="{109779ED-F3BF-4C31-A863-0BA1E210DE2E}" dt="2022-11-09T02:11:17.645" v="1882" actId="14100"/>
          <ac:picMkLst>
            <pc:docMk/>
            <pc:sldMk cId="133692327" sldId="263"/>
            <ac:picMk id="4" creationId="{1623CB2F-A13F-C13F-D64D-16BE4A087008}"/>
          </ac:picMkLst>
        </pc:picChg>
        <pc:picChg chg="add mod">
          <ac:chgData name="Lau, Andrew" userId="ecd91c2e-28cb-4b91-aba8-6e727887b1f9" providerId="ADAL" clId="{109779ED-F3BF-4C31-A863-0BA1E210DE2E}" dt="2022-11-09T02:10:41.165" v="1875" actId="1076"/>
          <ac:picMkLst>
            <pc:docMk/>
            <pc:sldMk cId="133692327" sldId="263"/>
            <ac:picMk id="7" creationId="{1E19B61F-2251-2F8E-EB38-03BE44971F78}"/>
          </ac:picMkLst>
        </pc:picChg>
        <pc:picChg chg="add mod">
          <ac:chgData name="Lau, Andrew" userId="ecd91c2e-28cb-4b91-aba8-6e727887b1f9" providerId="ADAL" clId="{109779ED-F3BF-4C31-A863-0BA1E210DE2E}" dt="2022-11-09T02:11:17.645" v="1882" actId="14100"/>
          <ac:picMkLst>
            <pc:docMk/>
            <pc:sldMk cId="133692327" sldId="263"/>
            <ac:picMk id="13" creationId="{0DE71E22-1050-3B82-8CA4-B3C073452B0A}"/>
          </ac:picMkLst>
        </pc:picChg>
        <pc:picChg chg="add mod">
          <ac:chgData name="Lau, Andrew" userId="ecd91c2e-28cb-4b91-aba8-6e727887b1f9" providerId="ADAL" clId="{109779ED-F3BF-4C31-A863-0BA1E210DE2E}" dt="2022-11-09T02:11:17.645" v="1882" actId="14100"/>
          <ac:picMkLst>
            <pc:docMk/>
            <pc:sldMk cId="133692327" sldId="263"/>
            <ac:picMk id="15" creationId="{371561FC-8B43-E1DD-B37B-29859217B7AF}"/>
          </ac:picMkLst>
        </pc:picChg>
        <pc:inkChg chg="add del">
          <ac:chgData name="Lau, Andrew" userId="ecd91c2e-28cb-4b91-aba8-6e727887b1f9" providerId="ADAL" clId="{109779ED-F3BF-4C31-A863-0BA1E210DE2E}" dt="2022-11-09T02:00:55.565" v="1686" actId="9405"/>
          <ac:inkMkLst>
            <pc:docMk/>
            <pc:sldMk cId="133692327" sldId="263"/>
            <ac:inkMk id="8" creationId="{3813BC59-174E-40CE-DB81-BEEBE073D840}"/>
          </ac:inkMkLst>
        </pc:inkChg>
        <pc:inkChg chg="add del">
          <ac:chgData name="Lau, Andrew" userId="ecd91c2e-28cb-4b91-aba8-6e727887b1f9" providerId="ADAL" clId="{109779ED-F3BF-4C31-A863-0BA1E210DE2E}" dt="2022-11-09T02:00:55.194" v="1685" actId="9405"/>
          <ac:inkMkLst>
            <pc:docMk/>
            <pc:sldMk cId="133692327" sldId="263"/>
            <ac:inkMk id="9" creationId="{84868F40-927D-119B-FDD3-21E805DE1069}"/>
          </ac:inkMkLst>
        </pc:inkChg>
        <pc:cxnChg chg="add mod">
          <ac:chgData name="Lau, Andrew" userId="ecd91c2e-28cb-4b91-aba8-6e727887b1f9" providerId="ADAL" clId="{109779ED-F3BF-4C31-A863-0BA1E210DE2E}" dt="2022-11-09T02:10:41.165" v="1875" actId="1076"/>
          <ac:cxnSpMkLst>
            <pc:docMk/>
            <pc:sldMk cId="133692327" sldId="263"/>
            <ac:cxnSpMk id="18" creationId="{6C1AB5B3-9BC4-ABB6-E463-D823B18AF7E3}"/>
          </ac:cxnSpMkLst>
        </pc:cxnChg>
      </pc:sldChg>
      <pc:sldChg chg="addSp delSp modSp mod setBg setClrOvrMap">
        <pc:chgData name="Lau, Andrew" userId="ecd91c2e-28cb-4b91-aba8-6e727887b1f9" providerId="ADAL" clId="{109779ED-F3BF-4C31-A863-0BA1E210DE2E}" dt="2022-11-09T02:10:10.760" v="1871" actId="26606"/>
        <pc:sldMkLst>
          <pc:docMk/>
          <pc:sldMk cId="1294346500" sldId="264"/>
        </pc:sldMkLst>
        <pc:spChg chg="mod">
          <ac:chgData name="Lau, Andrew" userId="ecd91c2e-28cb-4b91-aba8-6e727887b1f9" providerId="ADAL" clId="{109779ED-F3BF-4C31-A863-0BA1E210DE2E}" dt="2022-11-09T02:10:10.760" v="1871" actId="26606"/>
          <ac:spMkLst>
            <pc:docMk/>
            <pc:sldMk cId="1294346500" sldId="264"/>
            <ac:spMk id="2" creationId="{A29F05EC-7359-7753-055F-0B915F563AB4}"/>
          </ac:spMkLst>
        </pc:spChg>
        <pc:spChg chg="add del mod">
          <ac:chgData name="Lau, Andrew" userId="ecd91c2e-28cb-4b91-aba8-6e727887b1f9" providerId="ADAL" clId="{109779ED-F3BF-4C31-A863-0BA1E210DE2E}" dt="2022-11-09T02:10:10.760" v="1871" actId="26606"/>
          <ac:spMkLst>
            <pc:docMk/>
            <pc:sldMk cId="1294346500" sldId="264"/>
            <ac:spMk id="3" creationId="{2CED526A-AAA3-25E6-C69B-5F66391E9002}"/>
          </ac:spMkLst>
        </pc:spChg>
        <pc:spChg chg="add del">
          <ac:chgData name="Lau, Andrew" userId="ecd91c2e-28cb-4b91-aba8-6e727887b1f9" providerId="ADAL" clId="{109779ED-F3BF-4C31-A863-0BA1E210DE2E}" dt="2022-11-09T02:09:44.619" v="1849" actId="26606"/>
          <ac:spMkLst>
            <pc:docMk/>
            <pc:sldMk cId="1294346500" sldId="264"/>
            <ac:spMk id="8" creationId="{5DB0431E-0B04-44A1-9C51-531E28D18A60}"/>
          </ac:spMkLst>
        </pc:spChg>
        <pc:spChg chg="add del">
          <ac:chgData name="Lau, Andrew" userId="ecd91c2e-28cb-4b91-aba8-6e727887b1f9" providerId="ADAL" clId="{109779ED-F3BF-4C31-A863-0BA1E210DE2E}" dt="2022-11-09T02:09:50.500" v="1853" actId="26606"/>
          <ac:spMkLst>
            <pc:docMk/>
            <pc:sldMk cId="1294346500" sldId="264"/>
            <ac:spMk id="9" creationId="{876248C8-0720-48AB-91BA-5F530BB41E5E}"/>
          </ac:spMkLst>
        </pc:spChg>
        <pc:spChg chg="add del">
          <ac:chgData name="Lau, Andrew" userId="ecd91c2e-28cb-4b91-aba8-6e727887b1f9" providerId="ADAL" clId="{109779ED-F3BF-4C31-A863-0BA1E210DE2E}" dt="2022-11-09T02:09:44.619" v="1849" actId="26606"/>
          <ac:spMkLst>
            <pc:docMk/>
            <pc:sldMk cId="1294346500" sldId="264"/>
            <ac:spMk id="10" creationId="{6B424749-EEE0-49C9-9ABF-97B171A3EA00}"/>
          </ac:spMkLst>
        </pc:spChg>
        <pc:spChg chg="add del">
          <ac:chgData name="Lau, Andrew" userId="ecd91c2e-28cb-4b91-aba8-6e727887b1f9" providerId="ADAL" clId="{109779ED-F3BF-4C31-A863-0BA1E210DE2E}" dt="2022-11-09T02:09:50.500" v="1853" actId="26606"/>
          <ac:spMkLst>
            <pc:docMk/>
            <pc:sldMk cId="1294346500" sldId="264"/>
            <ac:spMk id="11" creationId="{523BEDA7-D0B8-4802-8168-92452653BC9F}"/>
          </ac:spMkLst>
        </pc:spChg>
        <pc:spChg chg="add del">
          <ac:chgData name="Lau, Andrew" userId="ecd91c2e-28cb-4b91-aba8-6e727887b1f9" providerId="ADAL" clId="{109779ED-F3BF-4C31-A863-0BA1E210DE2E}" dt="2022-11-09T02:09:47.930" v="1851" actId="26606"/>
          <ac:spMkLst>
            <pc:docMk/>
            <pc:sldMk cId="1294346500" sldId="264"/>
            <ac:spMk id="12" creationId="{0249BF42-D05C-4553-9417-7B8695759291}"/>
          </ac:spMkLst>
        </pc:spChg>
        <pc:spChg chg="add del">
          <ac:chgData name="Lau, Andrew" userId="ecd91c2e-28cb-4b91-aba8-6e727887b1f9" providerId="ADAL" clId="{109779ED-F3BF-4C31-A863-0BA1E210DE2E}" dt="2022-11-09T02:09:47.930" v="1851" actId="26606"/>
          <ac:spMkLst>
            <pc:docMk/>
            <pc:sldMk cId="1294346500" sldId="264"/>
            <ac:spMk id="13" creationId="{33801627-6861-4EA9-BE98-E0CE33A894D9}"/>
          </ac:spMkLst>
        </pc:spChg>
        <pc:spChg chg="add del">
          <ac:chgData name="Lau, Andrew" userId="ecd91c2e-28cb-4b91-aba8-6e727887b1f9" providerId="ADAL" clId="{109779ED-F3BF-4C31-A863-0BA1E210DE2E}" dt="2022-11-09T02:09:47.930" v="1851" actId="26606"/>
          <ac:spMkLst>
            <pc:docMk/>
            <pc:sldMk cId="1294346500" sldId="264"/>
            <ac:spMk id="14" creationId="{93C1483F-490E-4C8A-8765-1F8AF0C67D5F}"/>
          </ac:spMkLst>
        </pc:spChg>
        <pc:spChg chg="add del">
          <ac:chgData name="Lau, Andrew" userId="ecd91c2e-28cb-4b91-aba8-6e727887b1f9" providerId="ADAL" clId="{109779ED-F3BF-4C31-A863-0BA1E210DE2E}" dt="2022-11-09T02:09:50.500" v="1853" actId="26606"/>
          <ac:spMkLst>
            <pc:docMk/>
            <pc:sldMk cId="1294346500" sldId="264"/>
            <ac:spMk id="16" creationId="{D2EFF34B-7B1A-4F9D-8CEE-A40962BC7C21}"/>
          </ac:spMkLst>
        </pc:spChg>
        <pc:spChg chg="add del">
          <ac:chgData name="Lau, Andrew" userId="ecd91c2e-28cb-4b91-aba8-6e727887b1f9" providerId="ADAL" clId="{109779ED-F3BF-4C31-A863-0BA1E210DE2E}" dt="2022-11-09T02:09:51.020" v="1855" actId="26606"/>
          <ac:spMkLst>
            <pc:docMk/>
            <pc:sldMk cId="1294346500" sldId="264"/>
            <ac:spMk id="18" creationId="{C758EC8D-68D1-4138-B719-BE00C78AD146}"/>
          </ac:spMkLst>
        </pc:spChg>
        <pc:spChg chg="add del">
          <ac:chgData name="Lau, Andrew" userId="ecd91c2e-28cb-4b91-aba8-6e727887b1f9" providerId="ADAL" clId="{109779ED-F3BF-4C31-A863-0BA1E210DE2E}" dt="2022-11-09T02:09:51.020" v="1855" actId="26606"/>
          <ac:spMkLst>
            <pc:docMk/>
            <pc:sldMk cId="1294346500" sldId="264"/>
            <ac:spMk id="19" creationId="{514579E4-5B5F-42C9-B08F-A904C81B14E8}"/>
          </ac:spMkLst>
        </pc:spChg>
        <pc:spChg chg="add del">
          <ac:chgData name="Lau, Andrew" userId="ecd91c2e-28cb-4b91-aba8-6e727887b1f9" providerId="ADAL" clId="{109779ED-F3BF-4C31-A863-0BA1E210DE2E}" dt="2022-11-09T02:09:51.020" v="1855" actId="26606"/>
          <ac:spMkLst>
            <pc:docMk/>
            <pc:sldMk cId="1294346500" sldId="264"/>
            <ac:spMk id="20" creationId="{2CED526A-AAA3-25E6-C69B-5F66391E9002}"/>
          </ac:spMkLst>
        </pc:spChg>
        <pc:spChg chg="add del">
          <ac:chgData name="Lau, Andrew" userId="ecd91c2e-28cb-4b91-aba8-6e727887b1f9" providerId="ADAL" clId="{109779ED-F3BF-4C31-A863-0BA1E210DE2E}" dt="2022-11-09T02:09:51.020" v="1855" actId="26606"/>
          <ac:spMkLst>
            <pc:docMk/>
            <pc:sldMk cId="1294346500" sldId="264"/>
            <ac:spMk id="21" creationId="{B41BF6CF-E1B8-4EE2-9AE1-86A58DAFD753}"/>
          </ac:spMkLst>
        </pc:spChg>
        <pc:spChg chg="add del">
          <ac:chgData name="Lau, Andrew" userId="ecd91c2e-28cb-4b91-aba8-6e727887b1f9" providerId="ADAL" clId="{109779ED-F3BF-4C31-A863-0BA1E210DE2E}" dt="2022-11-09T02:09:51.906" v="1857" actId="26606"/>
          <ac:spMkLst>
            <pc:docMk/>
            <pc:sldMk cId="1294346500" sldId="264"/>
            <ac:spMk id="23" creationId="{30B3D270-B19D-4DB8-BD3C-3E707485B515}"/>
          </ac:spMkLst>
        </pc:spChg>
        <pc:spChg chg="add del">
          <ac:chgData name="Lau, Andrew" userId="ecd91c2e-28cb-4b91-aba8-6e727887b1f9" providerId="ADAL" clId="{109779ED-F3BF-4C31-A863-0BA1E210DE2E}" dt="2022-11-09T02:09:51.906" v="1857" actId="26606"/>
          <ac:spMkLst>
            <pc:docMk/>
            <pc:sldMk cId="1294346500" sldId="264"/>
            <ac:spMk id="24" creationId="{49BDAF94-B52E-4307-B54C-EF413086FC77}"/>
          </ac:spMkLst>
        </pc:spChg>
        <pc:spChg chg="add del">
          <ac:chgData name="Lau, Andrew" userId="ecd91c2e-28cb-4b91-aba8-6e727887b1f9" providerId="ADAL" clId="{109779ED-F3BF-4C31-A863-0BA1E210DE2E}" dt="2022-11-09T02:09:52.444" v="1859" actId="26606"/>
          <ac:spMkLst>
            <pc:docMk/>
            <pc:sldMk cId="1294346500" sldId="264"/>
            <ac:spMk id="27" creationId="{0AE80D91-18AA-438F-BFF4-E6BABFDFBABE}"/>
          </ac:spMkLst>
        </pc:spChg>
        <pc:spChg chg="add del">
          <ac:chgData name="Lau, Andrew" userId="ecd91c2e-28cb-4b91-aba8-6e727887b1f9" providerId="ADAL" clId="{109779ED-F3BF-4C31-A863-0BA1E210DE2E}" dt="2022-11-09T02:09:52.444" v="1859" actId="26606"/>
          <ac:spMkLst>
            <pc:docMk/>
            <pc:sldMk cId="1294346500" sldId="264"/>
            <ac:spMk id="28" creationId="{EF05C5AB-8A34-4DF3-AB54-AD74AA4324E8}"/>
          </ac:spMkLst>
        </pc:spChg>
        <pc:spChg chg="add del">
          <ac:chgData name="Lau, Andrew" userId="ecd91c2e-28cb-4b91-aba8-6e727887b1f9" providerId="ADAL" clId="{109779ED-F3BF-4C31-A863-0BA1E210DE2E}" dt="2022-11-09T02:09:52.444" v="1859" actId="26606"/>
          <ac:spMkLst>
            <pc:docMk/>
            <pc:sldMk cId="1294346500" sldId="264"/>
            <ac:spMk id="29" creationId="{2CED526A-AAA3-25E6-C69B-5F66391E9002}"/>
          </ac:spMkLst>
        </pc:spChg>
        <pc:spChg chg="add del">
          <ac:chgData name="Lau, Andrew" userId="ecd91c2e-28cb-4b91-aba8-6e727887b1f9" providerId="ADAL" clId="{109779ED-F3BF-4C31-A863-0BA1E210DE2E}" dt="2022-11-09T02:09:52.444" v="1859" actId="26606"/>
          <ac:spMkLst>
            <pc:docMk/>
            <pc:sldMk cId="1294346500" sldId="264"/>
            <ac:spMk id="30" creationId="{AA3B856C-9196-4702-BED7-5733C7EAA667}"/>
          </ac:spMkLst>
        </pc:spChg>
        <pc:spChg chg="add del">
          <ac:chgData name="Lau, Andrew" userId="ecd91c2e-28cb-4b91-aba8-6e727887b1f9" providerId="ADAL" clId="{109779ED-F3BF-4C31-A863-0BA1E210DE2E}" dt="2022-11-09T02:09:56.461" v="1863" actId="26606"/>
          <ac:spMkLst>
            <pc:docMk/>
            <pc:sldMk cId="1294346500" sldId="264"/>
            <ac:spMk id="34" creationId="{876248C8-0720-48AB-91BA-5F530BB41E5E}"/>
          </ac:spMkLst>
        </pc:spChg>
        <pc:spChg chg="add del">
          <ac:chgData name="Lau, Andrew" userId="ecd91c2e-28cb-4b91-aba8-6e727887b1f9" providerId="ADAL" clId="{109779ED-F3BF-4C31-A863-0BA1E210DE2E}" dt="2022-11-09T02:09:56.461" v="1863" actId="26606"/>
          <ac:spMkLst>
            <pc:docMk/>
            <pc:sldMk cId="1294346500" sldId="264"/>
            <ac:spMk id="35" creationId="{523BEDA7-D0B8-4802-8168-92452653BC9F}"/>
          </ac:spMkLst>
        </pc:spChg>
        <pc:spChg chg="add del">
          <ac:chgData name="Lau, Andrew" userId="ecd91c2e-28cb-4b91-aba8-6e727887b1f9" providerId="ADAL" clId="{109779ED-F3BF-4C31-A863-0BA1E210DE2E}" dt="2022-11-09T02:09:56.461" v="1863" actId="26606"/>
          <ac:spMkLst>
            <pc:docMk/>
            <pc:sldMk cId="1294346500" sldId="264"/>
            <ac:spMk id="36" creationId="{D2EFF34B-7B1A-4F9D-8CEE-A40962BC7C21}"/>
          </ac:spMkLst>
        </pc:spChg>
        <pc:spChg chg="add del">
          <ac:chgData name="Lau, Andrew" userId="ecd91c2e-28cb-4b91-aba8-6e727887b1f9" providerId="ADAL" clId="{109779ED-F3BF-4C31-A863-0BA1E210DE2E}" dt="2022-11-09T02:10:10.760" v="1871" actId="26606"/>
          <ac:spMkLst>
            <pc:docMk/>
            <pc:sldMk cId="1294346500" sldId="264"/>
            <ac:spMk id="39" creationId="{5DB0431E-0B04-44A1-9C51-531E28D18A60}"/>
          </ac:spMkLst>
        </pc:spChg>
        <pc:spChg chg="add del">
          <ac:chgData name="Lau, Andrew" userId="ecd91c2e-28cb-4b91-aba8-6e727887b1f9" providerId="ADAL" clId="{109779ED-F3BF-4C31-A863-0BA1E210DE2E}" dt="2022-11-09T02:10:10.760" v="1871" actId="26606"/>
          <ac:spMkLst>
            <pc:docMk/>
            <pc:sldMk cId="1294346500" sldId="264"/>
            <ac:spMk id="40" creationId="{2CED526A-AAA3-25E6-C69B-5F66391E9002}"/>
          </ac:spMkLst>
        </pc:spChg>
        <pc:spChg chg="add del">
          <ac:chgData name="Lau, Andrew" userId="ecd91c2e-28cb-4b91-aba8-6e727887b1f9" providerId="ADAL" clId="{109779ED-F3BF-4C31-A863-0BA1E210DE2E}" dt="2022-11-09T02:10:10.760" v="1871" actId="26606"/>
          <ac:spMkLst>
            <pc:docMk/>
            <pc:sldMk cId="1294346500" sldId="264"/>
            <ac:spMk id="41" creationId="{6B424749-EEE0-49C9-9ABF-97B171A3EA00}"/>
          </ac:spMkLst>
        </pc:spChg>
        <pc:graphicFrameChg chg="add del">
          <ac:chgData name="Lau, Andrew" userId="ecd91c2e-28cb-4b91-aba8-6e727887b1f9" providerId="ADAL" clId="{109779ED-F3BF-4C31-A863-0BA1E210DE2E}" dt="2022-11-09T02:09:50.500" v="1853" actId="26606"/>
          <ac:graphicFrameMkLst>
            <pc:docMk/>
            <pc:sldMk cId="1294346500" sldId="264"/>
            <ac:graphicFrameMk id="5" creationId="{B34A0A54-509E-D28A-9021-A50DBEF99F1A}"/>
          </ac:graphicFrameMkLst>
        </pc:graphicFrameChg>
        <pc:graphicFrameChg chg="add del">
          <ac:chgData name="Lau, Andrew" userId="ecd91c2e-28cb-4b91-aba8-6e727887b1f9" providerId="ADAL" clId="{109779ED-F3BF-4C31-A863-0BA1E210DE2E}" dt="2022-11-09T02:09:51.906" v="1857" actId="26606"/>
          <ac:graphicFrameMkLst>
            <pc:docMk/>
            <pc:sldMk cId="1294346500" sldId="264"/>
            <ac:graphicFrameMk id="25" creationId="{B2E32312-4752-AFA3-CF6C-24FDE282F47F}"/>
          </ac:graphicFrameMkLst>
        </pc:graphicFrameChg>
        <pc:graphicFrameChg chg="add del">
          <ac:chgData name="Lau, Andrew" userId="ecd91c2e-28cb-4b91-aba8-6e727887b1f9" providerId="ADAL" clId="{109779ED-F3BF-4C31-A863-0BA1E210DE2E}" dt="2022-11-09T02:09:55.139" v="1861" actId="26606"/>
          <ac:graphicFrameMkLst>
            <pc:docMk/>
            <pc:sldMk cId="1294346500" sldId="264"/>
            <ac:graphicFrameMk id="32" creationId="{3963C551-2E1F-1B67-E63A-DB8DB318E772}"/>
          </ac:graphicFrameMkLst>
        </pc:graphicFrameChg>
        <pc:graphicFrameChg chg="add del">
          <ac:chgData name="Lau, Andrew" userId="ecd91c2e-28cb-4b91-aba8-6e727887b1f9" providerId="ADAL" clId="{109779ED-F3BF-4C31-A863-0BA1E210DE2E}" dt="2022-11-09T02:09:56.461" v="1863" actId="26606"/>
          <ac:graphicFrameMkLst>
            <pc:docMk/>
            <pc:sldMk cId="1294346500" sldId="264"/>
            <ac:graphicFrameMk id="37" creationId="{51CF2A44-54CE-09C2-1D6C-3665EA613282}"/>
          </ac:graphicFrameMkLst>
        </pc:graphicFrameChg>
      </pc:sldChg>
      <pc:sldChg chg="modSp mod">
        <pc:chgData name="Lau, Andrew" userId="ecd91c2e-28cb-4b91-aba8-6e727887b1f9" providerId="ADAL" clId="{109779ED-F3BF-4C31-A863-0BA1E210DE2E}" dt="2022-11-09T02:10:07.325" v="1869" actId="1076"/>
        <pc:sldMkLst>
          <pc:docMk/>
          <pc:sldMk cId="1448013533" sldId="266"/>
        </pc:sldMkLst>
        <pc:spChg chg="mod">
          <ac:chgData name="Lau, Andrew" userId="ecd91c2e-28cb-4b91-aba8-6e727887b1f9" providerId="ADAL" clId="{109779ED-F3BF-4C31-A863-0BA1E210DE2E}" dt="2022-11-09T02:10:07.325" v="1869" actId="1076"/>
          <ac:spMkLst>
            <pc:docMk/>
            <pc:sldMk cId="1448013533" sldId="266"/>
            <ac:spMk id="3" creationId="{535D7AD8-9722-7F0E-7385-09B8E9EB13B5}"/>
          </ac:spMkLst>
        </pc:spChg>
        <pc:spChg chg="mod">
          <ac:chgData name="Lau, Andrew" userId="ecd91c2e-28cb-4b91-aba8-6e727887b1f9" providerId="ADAL" clId="{109779ED-F3BF-4C31-A863-0BA1E210DE2E}" dt="2022-11-09T02:09:04.173" v="1845" actId="339"/>
          <ac:spMkLst>
            <pc:docMk/>
            <pc:sldMk cId="1448013533" sldId="266"/>
            <ac:spMk id="11" creationId="{E1D3CFF8-9464-141F-BE29-027C2B1B00A4}"/>
          </ac:spMkLst>
        </pc:spChg>
      </pc:sldChg>
      <pc:sldChg chg="modSp">
        <pc:chgData name="Lau, Andrew" userId="ecd91c2e-28cb-4b91-aba8-6e727887b1f9" providerId="ADAL" clId="{109779ED-F3BF-4C31-A863-0BA1E210DE2E}" dt="2022-11-09T02:08:56.305" v="1843" actId="339"/>
        <pc:sldMkLst>
          <pc:docMk/>
          <pc:sldMk cId="3637071395" sldId="267"/>
        </pc:sldMkLst>
        <pc:spChg chg="mod">
          <ac:chgData name="Lau, Andrew" userId="ecd91c2e-28cb-4b91-aba8-6e727887b1f9" providerId="ADAL" clId="{109779ED-F3BF-4C31-A863-0BA1E210DE2E}" dt="2022-11-09T02:08:56.305" v="1843" actId="339"/>
          <ac:spMkLst>
            <pc:docMk/>
            <pc:sldMk cId="3637071395" sldId="267"/>
            <ac:spMk id="11" creationId="{E1D3CFF8-9464-141F-BE29-027C2B1B00A4}"/>
          </ac:spMkLst>
        </pc:spChg>
      </pc:sldChg>
    </pc:docChg>
  </pc:docChgLst>
  <pc:docChgLst>
    <pc:chgData name="Leong, Ivan" userId="S::zcabyhi@ucl.ac.uk::75d1a3bc-222e-4f3a-bd34-f70e0d6e2d01" providerId="AD" clId="Web-{C64E2953-1D3F-3456-F3F8-69760E05E372}"/>
    <pc:docChg chg="modSld">
      <pc:chgData name="Leong, Ivan" userId="S::zcabyhi@ucl.ac.uk::75d1a3bc-222e-4f3a-bd34-f70e0d6e2d01" providerId="AD" clId="Web-{C64E2953-1D3F-3456-F3F8-69760E05E372}" dt="2022-11-08T23:55:55.307" v="4" actId="1076"/>
      <pc:docMkLst>
        <pc:docMk/>
      </pc:docMkLst>
      <pc:sldChg chg="addSp delSp modSp">
        <pc:chgData name="Leong, Ivan" userId="S::zcabyhi@ucl.ac.uk::75d1a3bc-222e-4f3a-bd34-f70e0d6e2d01" providerId="AD" clId="Web-{C64E2953-1D3F-3456-F3F8-69760E05E372}" dt="2022-11-08T23:55:55.307" v="4" actId="1076"/>
        <pc:sldMkLst>
          <pc:docMk/>
          <pc:sldMk cId="133692327" sldId="263"/>
        </pc:sldMkLst>
        <pc:picChg chg="add mod">
          <ac:chgData name="Leong, Ivan" userId="S::zcabyhi@ucl.ac.uk::75d1a3bc-222e-4f3a-bd34-f70e0d6e2d01" providerId="AD" clId="Web-{C64E2953-1D3F-3456-F3F8-69760E05E372}" dt="2022-11-08T23:55:55.307" v="4" actId="1076"/>
          <ac:picMkLst>
            <pc:docMk/>
            <pc:sldMk cId="133692327" sldId="263"/>
            <ac:picMk id="3" creationId="{729B3881-20FA-33F4-505C-CC287663A3F2}"/>
          </ac:picMkLst>
        </pc:picChg>
        <pc:picChg chg="del">
          <ac:chgData name="Leong, Ivan" userId="S::zcabyhi@ucl.ac.uk::75d1a3bc-222e-4f3a-bd34-f70e0d6e2d01" providerId="AD" clId="Web-{C64E2953-1D3F-3456-F3F8-69760E05E372}" dt="2022-11-08T23:55:40.353" v="0"/>
          <ac:picMkLst>
            <pc:docMk/>
            <pc:sldMk cId="133692327" sldId="263"/>
            <ac:picMk id="5" creationId="{8EE53FB7-9484-FA1B-4E80-81419D75A991}"/>
          </ac:picMkLst>
        </pc:picChg>
      </pc:sldChg>
    </pc:docChg>
  </pc:docChgLst>
  <pc:docChgLst>
    <pc:chgData name="來賓使用者" userId="S::urn:spo:anon#f78f544610419157f21f906b08c1d426512f6c6c1ea8bca79d9c21b8b54f2569::" providerId="AD" clId="Web-{C763521E-9F82-5C0D-48F4-75D7D753B224}"/>
    <pc:docChg chg="modSld">
      <pc:chgData name="來賓使用者" userId="S::urn:spo:anon#f78f544610419157f21f906b08c1d426512f6c6c1ea8bca79d9c21b8b54f2569::" providerId="AD" clId="Web-{C763521E-9F82-5C0D-48F4-75D7D753B224}" dt="2022-11-08T01:30:55.435" v="47" actId="20577"/>
      <pc:docMkLst>
        <pc:docMk/>
      </pc:docMkLst>
      <pc:sldChg chg="modSp">
        <pc:chgData name="來賓使用者" userId="S::urn:spo:anon#f78f544610419157f21f906b08c1d426512f6c6c1ea8bca79d9c21b8b54f2569::" providerId="AD" clId="Web-{C763521E-9F82-5C0D-48F4-75D7D753B224}" dt="2022-11-08T01:18:02.402" v="9" actId="20577"/>
        <pc:sldMkLst>
          <pc:docMk/>
          <pc:sldMk cId="109857222" sldId="256"/>
        </pc:sldMkLst>
        <pc:spChg chg="mod">
          <ac:chgData name="來賓使用者" userId="S::urn:spo:anon#f78f544610419157f21f906b08c1d426512f6c6c1ea8bca79d9c21b8b54f2569::" providerId="AD" clId="Web-{C763521E-9F82-5C0D-48F4-75D7D753B224}" dt="2022-11-08T01:18:02.402" v="9" actId="20577"/>
          <ac:spMkLst>
            <pc:docMk/>
            <pc:sldMk cId="109857222" sldId="256"/>
            <ac:spMk id="2" creationId="{00000000-0000-0000-0000-000000000000}"/>
          </ac:spMkLst>
        </pc:spChg>
      </pc:sldChg>
      <pc:sldChg chg="modSp">
        <pc:chgData name="來賓使用者" userId="S::urn:spo:anon#f78f544610419157f21f906b08c1d426512f6c6c1ea8bca79d9c21b8b54f2569::" providerId="AD" clId="Web-{C763521E-9F82-5C0D-48F4-75D7D753B224}" dt="2022-11-08T01:30:43.075" v="45" actId="20577"/>
        <pc:sldMkLst>
          <pc:docMk/>
          <pc:sldMk cId="2367790982" sldId="257"/>
        </pc:sldMkLst>
        <pc:spChg chg="mod">
          <ac:chgData name="來賓使用者" userId="S::urn:spo:anon#f78f544610419157f21f906b08c1d426512f6c6c1ea8bca79d9c21b8b54f2569::" providerId="AD" clId="Web-{C763521E-9F82-5C0D-48F4-75D7D753B224}" dt="2022-11-08T01:30:43.075" v="45" actId="20577"/>
          <ac:spMkLst>
            <pc:docMk/>
            <pc:sldMk cId="2367790982" sldId="257"/>
            <ac:spMk id="3" creationId="{535D7AD8-9722-7F0E-7385-09B8E9EB13B5}"/>
          </ac:spMkLst>
        </pc:spChg>
      </pc:sldChg>
      <pc:sldChg chg="modSp">
        <pc:chgData name="來賓使用者" userId="S::urn:spo:anon#f78f544610419157f21f906b08c1d426512f6c6c1ea8bca79d9c21b8b54f2569::" providerId="AD" clId="Web-{C763521E-9F82-5C0D-48F4-75D7D753B224}" dt="2022-11-08T01:30:55.435" v="47" actId="20577"/>
        <pc:sldMkLst>
          <pc:docMk/>
          <pc:sldMk cId="1448013533" sldId="266"/>
        </pc:sldMkLst>
        <pc:spChg chg="mod">
          <ac:chgData name="來賓使用者" userId="S::urn:spo:anon#f78f544610419157f21f906b08c1d426512f6c6c1ea8bca79d9c21b8b54f2569::" providerId="AD" clId="Web-{C763521E-9F82-5C0D-48F4-75D7D753B224}" dt="2022-11-08T01:30:55.435" v="47" actId="20577"/>
          <ac:spMkLst>
            <pc:docMk/>
            <pc:sldMk cId="1448013533" sldId="266"/>
            <ac:spMk id="3" creationId="{535D7AD8-9722-7F0E-7385-09B8E9EB13B5}"/>
          </ac:spMkLst>
        </pc:spChg>
        <pc:spChg chg="mod">
          <ac:chgData name="來賓使用者" userId="S::urn:spo:anon#f78f544610419157f21f906b08c1d426512f6c6c1ea8bca79d9c21b8b54f2569::" providerId="AD" clId="Web-{C763521E-9F82-5C0D-48F4-75D7D753B224}" dt="2022-11-08T01:23:47.575" v="13" actId="20577"/>
          <ac:spMkLst>
            <pc:docMk/>
            <pc:sldMk cId="1448013533" sldId="266"/>
            <ac:spMk id="18" creationId="{FFF610B4-C12E-DEC4-26BF-B652CB772F87}"/>
          </ac:spMkLst>
        </pc:spChg>
        <pc:spChg chg="mod">
          <ac:chgData name="來賓使用者" userId="S::urn:spo:anon#f78f544610419157f21f906b08c1d426512f6c6c1ea8bca79d9c21b8b54f2569::" providerId="AD" clId="Web-{C763521E-9F82-5C0D-48F4-75D7D753B224}" dt="2022-11-08T01:24:58.704" v="26" actId="20577"/>
          <ac:spMkLst>
            <pc:docMk/>
            <pc:sldMk cId="1448013533" sldId="266"/>
            <ac:spMk id="19" creationId="{1612DBBD-5F92-E684-76E8-A6F198120CAF}"/>
          </ac:spMkLst>
        </pc:spChg>
      </pc:sldChg>
      <pc:sldChg chg="modSp">
        <pc:chgData name="來賓使用者" userId="S::urn:spo:anon#f78f544610419157f21f906b08c1d426512f6c6c1ea8bca79d9c21b8b54f2569::" providerId="AD" clId="Web-{C763521E-9F82-5C0D-48F4-75D7D753B224}" dt="2022-11-08T01:26:28.303" v="28" actId="20577"/>
        <pc:sldMkLst>
          <pc:docMk/>
          <pc:sldMk cId="3637071395" sldId="267"/>
        </pc:sldMkLst>
        <pc:spChg chg="mod">
          <ac:chgData name="來賓使用者" userId="S::urn:spo:anon#f78f544610419157f21f906b08c1d426512f6c6c1ea8bca79d9c21b8b54f2569::" providerId="AD" clId="Web-{C763521E-9F82-5C0D-48F4-75D7D753B224}" dt="2022-11-08T01:26:28.303" v="28" actId="20577"/>
          <ac:spMkLst>
            <pc:docMk/>
            <pc:sldMk cId="3637071395" sldId="267"/>
            <ac:spMk id="8" creationId="{C0432188-E26B-5958-B3E9-C455A2A95EAA}"/>
          </ac:spMkLst>
        </pc:spChg>
      </pc:sldChg>
    </pc:docChg>
  </pc:docChgLst>
  <pc:docChgLst>
    <pc:chgData name="Guest User" userId="S::urn:spo:anon#f78f544610419157f21f906b08c1d426512f6c6c1ea8bca79d9c21b8b54f2569::" providerId="AD" clId="Web-{96861D13-CB95-305D-33A9-A12575ADA5E0}"/>
    <pc:docChg chg="addSld delSld modSld">
      <pc:chgData name="Guest User" userId="S::urn:spo:anon#f78f544610419157f21f906b08c1d426512f6c6c1ea8bca79d9c21b8b54f2569::" providerId="AD" clId="Web-{96861D13-CB95-305D-33A9-A12575ADA5E0}" dt="2022-11-07T01:01:34.836" v="145"/>
      <pc:docMkLst>
        <pc:docMk/>
      </pc:docMkLst>
      <pc:sldChg chg="addSp delSp modSp">
        <pc:chgData name="Guest User" userId="S::urn:spo:anon#f78f544610419157f21f906b08c1d426512f6c6c1ea8bca79d9c21b8b54f2569::" providerId="AD" clId="Web-{96861D13-CB95-305D-33A9-A12575ADA5E0}" dt="2022-11-07T01:01:26.148" v="143" actId="1076"/>
        <pc:sldMkLst>
          <pc:docMk/>
          <pc:sldMk cId="2367790982" sldId="257"/>
        </pc:sldMkLst>
        <pc:spChg chg="mod ord">
          <ac:chgData name="Guest User" userId="S::urn:spo:anon#f78f544610419157f21f906b08c1d426512f6c6c1ea8bca79d9c21b8b54f2569::" providerId="AD" clId="Web-{96861D13-CB95-305D-33A9-A12575ADA5E0}" dt="2022-11-07T00:58:44.357" v="108" actId="14100"/>
          <ac:spMkLst>
            <pc:docMk/>
            <pc:sldMk cId="2367790982" sldId="257"/>
            <ac:spMk id="3" creationId="{535D7AD8-9722-7F0E-7385-09B8E9EB13B5}"/>
          </ac:spMkLst>
        </pc:spChg>
        <pc:spChg chg="add mod">
          <ac:chgData name="Guest User" userId="S::urn:spo:anon#f78f544610419157f21f906b08c1d426512f6c6c1ea8bca79d9c21b8b54f2569::" providerId="AD" clId="Web-{96861D13-CB95-305D-33A9-A12575ADA5E0}" dt="2022-11-07T00:54:42.506" v="52"/>
          <ac:spMkLst>
            <pc:docMk/>
            <pc:sldMk cId="2367790982" sldId="257"/>
            <ac:spMk id="5" creationId="{5B0368B7-0333-515E-CFE1-F1FA9AC7D616}"/>
          </ac:spMkLst>
        </pc:spChg>
        <pc:spChg chg="add mod">
          <ac:chgData name="Guest User" userId="S::urn:spo:anon#f78f544610419157f21f906b08c1d426512f6c6c1ea8bca79d9c21b8b54f2569::" providerId="AD" clId="Web-{96861D13-CB95-305D-33A9-A12575ADA5E0}" dt="2022-11-07T00:58:36.826" v="106" actId="1076"/>
          <ac:spMkLst>
            <pc:docMk/>
            <pc:sldMk cId="2367790982" sldId="257"/>
            <ac:spMk id="7" creationId="{A199303E-F06A-F10D-9605-A2D22498319A}"/>
          </ac:spMkLst>
        </pc:spChg>
        <pc:spChg chg="add mod">
          <ac:chgData name="Guest User" userId="S::urn:spo:anon#f78f544610419157f21f906b08c1d426512f6c6c1ea8bca79d9c21b8b54f2569::" providerId="AD" clId="Web-{96861D13-CB95-305D-33A9-A12575ADA5E0}" dt="2022-11-07T01:01:16.304" v="140" actId="1076"/>
          <ac:spMkLst>
            <pc:docMk/>
            <pc:sldMk cId="2367790982" sldId="257"/>
            <ac:spMk id="8" creationId="{0496D85C-7F41-3F9F-6351-2AABFEC27A35}"/>
          </ac:spMkLst>
        </pc:spChg>
        <pc:spChg chg="add mod">
          <ac:chgData name="Guest User" userId="S::urn:spo:anon#f78f544610419157f21f906b08c1d426512f6c6c1ea8bca79d9c21b8b54f2569::" providerId="AD" clId="Web-{96861D13-CB95-305D-33A9-A12575ADA5E0}" dt="2022-11-07T01:01:26.148" v="143" actId="1076"/>
          <ac:spMkLst>
            <pc:docMk/>
            <pc:sldMk cId="2367790982" sldId="257"/>
            <ac:spMk id="16" creationId="{3AB57F73-BF0F-7920-D139-D3D38F04DB86}"/>
          </ac:spMkLst>
        </pc:spChg>
        <pc:spChg chg="del">
          <ac:chgData name="Guest User" userId="S::urn:spo:anon#f78f544610419157f21f906b08c1d426512f6c6c1ea8bca79d9c21b8b54f2569::" providerId="AD" clId="Web-{96861D13-CB95-305D-33A9-A12575ADA5E0}" dt="2022-11-07T00:54:42.506" v="52"/>
          <ac:spMkLst>
            <pc:docMk/>
            <pc:sldMk cId="2367790982" sldId="257"/>
            <ac:spMk id="19" creationId="{B632AE7B-9F64-4DA0-908C-FF0274747A55}"/>
          </ac:spMkLst>
        </pc:spChg>
        <pc:picChg chg="add del mod">
          <ac:chgData name="Guest User" userId="S::urn:spo:anon#f78f544610419157f21f906b08c1d426512f6c6c1ea8bca79d9c21b8b54f2569::" providerId="AD" clId="Web-{96861D13-CB95-305D-33A9-A12575ADA5E0}" dt="2022-11-07T00:54:25.146" v="49"/>
          <ac:picMkLst>
            <pc:docMk/>
            <pc:sldMk cId="2367790982" sldId="257"/>
            <ac:picMk id="2" creationId="{F8A3DCE8-1603-8E56-6E71-0DCBB312D63B}"/>
          </ac:picMkLst>
        </pc:picChg>
        <pc:picChg chg="mod ord modCrop">
          <ac:chgData name="Guest User" userId="S::urn:spo:anon#f78f544610419157f21f906b08c1d426512f6c6c1ea8bca79d9c21b8b54f2569::" providerId="AD" clId="Web-{96861D13-CB95-305D-33A9-A12575ADA5E0}" dt="2022-11-07T01:01:10.179" v="139" actId="1076"/>
          <ac:picMkLst>
            <pc:docMk/>
            <pc:sldMk cId="2367790982" sldId="257"/>
            <ac:picMk id="9" creationId="{B4F08D4A-DCA1-E73F-94B8-0CCA53BF080C}"/>
          </ac:picMkLst>
        </pc:picChg>
        <pc:picChg chg="del ord">
          <ac:chgData name="Guest User" userId="S::urn:spo:anon#f78f544610419157f21f906b08c1d426512f6c6c1ea8bca79d9c21b8b54f2569::" providerId="AD" clId="Web-{96861D13-CB95-305D-33A9-A12575ADA5E0}" dt="2022-11-07T00:52:16.111" v="20"/>
          <ac:picMkLst>
            <pc:docMk/>
            <pc:sldMk cId="2367790982" sldId="257"/>
            <ac:picMk id="10" creationId="{4D0E6CD7-E4BA-E33A-0DF6-C138522D40D9}"/>
          </ac:picMkLst>
        </pc:picChg>
        <pc:picChg chg="add del mod modCrop">
          <ac:chgData name="Guest User" userId="S::urn:spo:anon#f78f544610419157f21f906b08c1d426512f6c6c1ea8bca79d9c21b8b54f2569::" providerId="AD" clId="Web-{96861D13-CB95-305D-33A9-A12575ADA5E0}" dt="2022-11-07T01:00:57.518" v="136"/>
          <ac:picMkLst>
            <pc:docMk/>
            <pc:sldMk cId="2367790982" sldId="257"/>
            <ac:picMk id="12" creationId="{16AE777B-8707-B750-565E-F6F1B3CFDD1C}"/>
          </ac:picMkLst>
        </pc:picChg>
        <pc:picChg chg="add del mod">
          <ac:chgData name="Guest User" userId="S::urn:spo:anon#f78f544610419157f21f906b08c1d426512f6c6c1ea8bca79d9c21b8b54f2569::" providerId="AD" clId="Web-{96861D13-CB95-305D-33A9-A12575ADA5E0}" dt="2022-11-07T01:00:20.338" v="129"/>
          <ac:picMkLst>
            <pc:docMk/>
            <pc:sldMk cId="2367790982" sldId="257"/>
            <ac:picMk id="13" creationId="{7BC97A46-1A40-E4DD-C9C8-7ADFFFB16539}"/>
          </ac:picMkLst>
        </pc:picChg>
        <pc:picChg chg="add mod">
          <ac:chgData name="Guest User" userId="S::urn:spo:anon#f78f544610419157f21f906b08c1d426512f6c6c1ea8bca79d9c21b8b54f2569::" providerId="AD" clId="Web-{96861D13-CB95-305D-33A9-A12575ADA5E0}" dt="2022-11-07T01:01:07.351" v="138" actId="1076"/>
          <ac:picMkLst>
            <pc:docMk/>
            <pc:sldMk cId="2367790982" sldId="257"/>
            <ac:picMk id="14" creationId="{AD0919D0-467E-6393-D491-060D334DD3D9}"/>
          </ac:picMkLst>
        </pc:picChg>
      </pc:sldChg>
      <pc:sldChg chg="del">
        <pc:chgData name="Guest User" userId="S::urn:spo:anon#f78f544610419157f21f906b08c1d426512f6c6c1ea8bca79d9c21b8b54f2569::" providerId="AD" clId="Web-{96861D13-CB95-305D-33A9-A12575ADA5E0}" dt="2022-11-07T00:50:06.699" v="0"/>
        <pc:sldMkLst>
          <pc:docMk/>
          <pc:sldMk cId="2908143459" sldId="266"/>
        </pc:sldMkLst>
      </pc:sldChg>
      <pc:sldChg chg="addSp delSp modSp add del replId">
        <pc:chgData name="Guest User" userId="S::urn:spo:anon#f78f544610419157f21f906b08c1d426512f6c6c1ea8bca79d9c21b8b54f2569::" providerId="AD" clId="Web-{96861D13-CB95-305D-33A9-A12575ADA5E0}" dt="2022-11-07T01:01:34.836" v="145"/>
        <pc:sldMkLst>
          <pc:docMk/>
          <pc:sldMk cId="3819840957" sldId="266"/>
        </pc:sldMkLst>
        <pc:spChg chg="del">
          <ac:chgData name="Guest User" userId="S::urn:spo:anon#f78f544610419157f21f906b08c1d426512f6c6c1ea8bca79d9c21b8b54f2569::" providerId="AD" clId="Web-{96861D13-CB95-305D-33A9-A12575ADA5E0}" dt="2022-11-07T00:50:40.545" v="2"/>
          <ac:spMkLst>
            <pc:docMk/>
            <pc:sldMk cId="3819840957" sldId="266"/>
            <ac:spMk id="3" creationId="{535D7AD8-9722-7F0E-7385-09B8E9EB13B5}"/>
          </ac:spMkLst>
        </pc:spChg>
        <pc:spChg chg="add del mod">
          <ac:chgData name="Guest User" userId="S::urn:spo:anon#f78f544610419157f21f906b08c1d426512f6c6c1ea8bca79d9c21b8b54f2569::" providerId="AD" clId="Web-{96861D13-CB95-305D-33A9-A12575ADA5E0}" dt="2022-11-07T00:50:44.733" v="4"/>
          <ac:spMkLst>
            <pc:docMk/>
            <pc:sldMk cId="3819840957" sldId="266"/>
            <ac:spMk id="4" creationId="{A9EE9645-75EC-387B-D920-B8B7D0C9BA15}"/>
          </ac:spMkLst>
        </pc:spChg>
        <pc:picChg chg="add mod ord">
          <ac:chgData name="Guest User" userId="S::urn:spo:anon#f78f544610419157f21f906b08c1d426512f6c6c1ea8bca79d9c21b8b54f2569::" providerId="AD" clId="Web-{96861D13-CB95-305D-33A9-A12575ADA5E0}" dt="2022-11-07T00:53:15.034" v="29" actId="1076"/>
          <ac:picMkLst>
            <pc:docMk/>
            <pc:sldMk cId="3819840957" sldId="266"/>
            <ac:picMk id="5" creationId="{E05CADBE-9425-1990-07C0-F1135F383FE0}"/>
          </ac:picMkLst>
        </pc:picChg>
        <pc:picChg chg="add del mod">
          <ac:chgData name="Guest User" userId="S::urn:spo:anon#f78f544610419157f21f906b08c1d426512f6c6c1ea8bca79d9c21b8b54f2569::" providerId="AD" clId="Web-{96861D13-CB95-305D-33A9-A12575ADA5E0}" dt="2022-11-07T00:51:37.688" v="15"/>
          <ac:picMkLst>
            <pc:docMk/>
            <pc:sldMk cId="3819840957" sldId="266"/>
            <ac:picMk id="6" creationId="{BF55D9DF-E87D-1C40-AA68-0EED13BB51E0}"/>
          </ac:picMkLst>
        </pc:picChg>
        <pc:picChg chg="add mod">
          <ac:chgData name="Guest User" userId="S::urn:spo:anon#f78f544610419157f21f906b08c1d426512f6c6c1ea8bca79d9c21b8b54f2569::" providerId="AD" clId="Web-{96861D13-CB95-305D-33A9-A12575ADA5E0}" dt="2022-11-07T00:53:12.925" v="28" actId="1076"/>
          <ac:picMkLst>
            <pc:docMk/>
            <pc:sldMk cId="3819840957" sldId="266"/>
            <ac:picMk id="7" creationId="{72FA117A-1B96-BC80-FD57-27DB87A4360D}"/>
          </ac:picMkLst>
        </pc:picChg>
        <pc:picChg chg="del">
          <ac:chgData name="Guest User" userId="S::urn:spo:anon#f78f544610419157f21f906b08c1d426512f6c6c1ea8bca79d9c21b8b54f2569::" providerId="AD" clId="Web-{96861D13-CB95-305D-33A9-A12575ADA5E0}" dt="2022-11-07T00:51:00.108" v="10"/>
          <ac:picMkLst>
            <pc:docMk/>
            <pc:sldMk cId="3819840957" sldId="266"/>
            <ac:picMk id="9" creationId="{B4F08D4A-DCA1-E73F-94B8-0CCA53BF080C}"/>
          </ac:picMkLst>
        </pc:picChg>
        <pc:picChg chg="del">
          <ac:chgData name="Guest User" userId="S::urn:spo:anon#f78f544610419157f21f906b08c1d426512f6c6c1ea8bca79d9c21b8b54f2569::" providerId="AD" clId="Web-{96861D13-CB95-305D-33A9-A12575ADA5E0}" dt="2022-11-07T00:50:43.764" v="3"/>
          <ac:picMkLst>
            <pc:docMk/>
            <pc:sldMk cId="3819840957" sldId="266"/>
            <ac:picMk id="10" creationId="{4D0E6CD7-E4BA-E33A-0DF6-C138522D40D9}"/>
          </ac:picMkLst>
        </pc:picChg>
      </pc:sldChg>
      <pc:sldChg chg="addSp delSp modSp add del replId">
        <pc:chgData name="Guest User" userId="S::urn:spo:anon#f78f544610419157f21f906b08c1d426512f6c6c1ea8bca79d9c21b8b54f2569::" providerId="AD" clId="Web-{96861D13-CB95-305D-33A9-A12575ADA5E0}" dt="2022-11-07T01:01:31.133" v="144"/>
        <pc:sldMkLst>
          <pc:docMk/>
          <pc:sldMk cId="2321441565" sldId="267"/>
        </pc:sldMkLst>
        <pc:spChg chg="del">
          <ac:chgData name="Guest User" userId="S::urn:spo:anon#f78f544610419157f21f906b08c1d426512f6c6c1ea8bca79d9c21b8b54f2569::" providerId="AD" clId="Web-{96861D13-CB95-305D-33A9-A12575ADA5E0}" dt="2022-11-07T00:56:31.713" v="81"/>
          <ac:spMkLst>
            <pc:docMk/>
            <pc:sldMk cId="2321441565" sldId="267"/>
            <ac:spMk id="3" creationId="{535D7AD8-9722-7F0E-7385-09B8E9EB13B5}"/>
          </ac:spMkLst>
        </pc:spChg>
        <pc:spChg chg="mod">
          <ac:chgData name="Guest User" userId="S::urn:spo:anon#f78f544610419157f21f906b08c1d426512f6c6c1ea8bca79d9c21b8b54f2569::" providerId="AD" clId="Web-{96861D13-CB95-305D-33A9-A12575ADA5E0}" dt="2022-11-07T00:58:08.888" v="100"/>
          <ac:spMkLst>
            <pc:docMk/>
            <pc:sldMk cId="2321441565" sldId="267"/>
            <ac:spMk id="8" creationId="{0496D85C-7F41-3F9F-6351-2AABFEC27A35}"/>
          </ac:spMkLst>
        </pc:spChg>
        <pc:spChg chg="add del mod">
          <ac:chgData name="Guest User" userId="S::urn:spo:anon#f78f544610419157f21f906b08c1d426512f6c6c1ea8bca79d9c21b8b54f2569::" providerId="AD" clId="Web-{96861D13-CB95-305D-33A9-A12575ADA5E0}" dt="2022-11-07T00:56:51.088" v="86"/>
          <ac:spMkLst>
            <pc:docMk/>
            <pc:sldMk cId="2321441565" sldId="267"/>
            <ac:spMk id="10" creationId="{BD7A15E8-EBEB-5FAC-0C32-5DCA1B887BAF}"/>
          </ac:spMkLst>
        </pc:spChg>
        <pc:spChg chg="add">
          <ac:chgData name="Guest User" userId="S::urn:spo:anon#f78f544610419157f21f906b08c1d426512f6c6c1ea8bca79d9c21b8b54f2569::" providerId="AD" clId="Web-{96861D13-CB95-305D-33A9-A12575ADA5E0}" dt="2022-11-07T01:01:18.883" v="141"/>
          <ac:spMkLst>
            <pc:docMk/>
            <pc:sldMk cId="2321441565" sldId="267"/>
            <ac:spMk id="11" creationId="{A28A1C89-8F66-1339-C35F-14289A4A2FD8}"/>
          </ac:spMkLst>
        </pc:spChg>
        <pc:picChg chg="add mod modCrop">
          <ac:chgData name="Guest User" userId="S::urn:spo:anon#f78f544610419157f21f906b08c1d426512f6c6c1ea8bca79d9c21b8b54f2569::" providerId="AD" clId="Web-{96861D13-CB95-305D-33A9-A12575ADA5E0}" dt="2022-11-07T00:57:27.449" v="94" actId="1076"/>
          <ac:picMkLst>
            <pc:docMk/>
            <pc:sldMk cId="2321441565" sldId="267"/>
            <ac:picMk id="4" creationId="{4FDD5DEC-310A-D043-8AF1-D389FEFED5A9}"/>
          </ac:picMkLst>
        </pc:picChg>
        <pc:picChg chg="del">
          <ac:chgData name="Guest User" userId="S::urn:spo:anon#f78f544610419157f21f906b08c1d426512f6c6c1ea8bca79d9c21b8b54f2569::" providerId="AD" clId="Web-{96861D13-CB95-305D-33A9-A12575ADA5E0}" dt="2022-11-07T00:56:23.822" v="78"/>
          <ac:picMkLst>
            <pc:docMk/>
            <pc:sldMk cId="2321441565" sldId="267"/>
            <ac:picMk id="9" creationId="{B4F08D4A-DCA1-E73F-94B8-0CCA53BF080C}"/>
          </ac:picMkLst>
        </pc:picChg>
      </pc:sldChg>
    </pc:docChg>
  </pc:docChgLst>
  <pc:docChgLst>
    <pc:chgData name="Lau, Andrew" userId="S::zcabola@ucl.ac.uk::ecd91c2e-28cb-4b91-aba8-6e727887b1f9" providerId="AD" clId="Web-{688F708A-16ED-468E-A57B-7C11132924E5}"/>
    <pc:docChg chg="addSld delSld modSld addMainMaster delMainMaster">
      <pc:chgData name="Lau, Andrew" userId="S::zcabola@ucl.ac.uk::ecd91c2e-28cb-4b91-aba8-6e727887b1f9" providerId="AD" clId="Web-{688F708A-16ED-468E-A57B-7C11132924E5}" dt="2022-10-25T09:56:25.490" v="187" actId="1076"/>
      <pc:docMkLst>
        <pc:docMk/>
      </pc:docMkLst>
      <pc:sldChg chg="addSp delSp modSp mod setBg modClrScheme addAnim delDesignElem chgLayout">
        <pc:chgData name="Lau, Andrew" userId="S::zcabola@ucl.ac.uk::ecd91c2e-28cb-4b91-aba8-6e727887b1f9" providerId="AD" clId="Web-{688F708A-16ED-468E-A57B-7C11132924E5}" dt="2022-10-25T09:56:25.490" v="187" actId="1076"/>
        <pc:sldMkLst>
          <pc:docMk/>
          <pc:sldMk cId="109857222" sldId="256"/>
        </pc:sldMkLst>
        <pc:spChg chg="mod ord">
          <ac:chgData name="Lau, Andrew" userId="S::zcabola@ucl.ac.uk::ecd91c2e-28cb-4b91-aba8-6e727887b1f9" providerId="AD" clId="Web-{688F708A-16ED-468E-A57B-7C11132924E5}" dt="2022-10-25T09:55:45.191" v="178" actId="1076"/>
          <ac:spMkLst>
            <pc:docMk/>
            <pc:sldMk cId="109857222" sldId="256"/>
            <ac:spMk id="2" creationId="{00000000-0000-0000-0000-000000000000}"/>
          </ac:spMkLst>
        </pc:spChg>
        <pc:spChg chg="mod ord">
          <ac:chgData name="Lau, Andrew" userId="S::zcabola@ucl.ac.uk::ecd91c2e-28cb-4b91-aba8-6e727887b1f9" providerId="AD" clId="Web-{688F708A-16ED-468E-A57B-7C11132924E5}" dt="2022-10-25T09:56:25.490" v="187" actId="1076"/>
          <ac:spMkLst>
            <pc:docMk/>
            <pc:sldMk cId="109857222" sldId="256"/>
            <ac:spMk id="3" creationId="{00000000-0000-0000-0000-000000000000}"/>
          </ac:spMkLst>
        </pc:spChg>
        <pc:spChg chg="add del mod">
          <ac:chgData name="Lau, Andrew" userId="S::zcabola@ucl.ac.uk::ecd91c2e-28cb-4b91-aba8-6e727887b1f9" providerId="AD" clId="Web-{688F708A-16ED-468E-A57B-7C11132924E5}" dt="2022-10-25T09:43:30.190" v="104"/>
          <ac:spMkLst>
            <pc:docMk/>
            <pc:sldMk cId="109857222" sldId="256"/>
            <ac:spMk id="6" creationId="{F557E23F-7E55-2F18-4D2E-9162A955FA18}"/>
          </ac:spMkLst>
        </pc:spChg>
        <pc:spChg chg="add del ord">
          <ac:chgData name="Lau, Andrew" userId="S::zcabola@ucl.ac.uk::ecd91c2e-28cb-4b91-aba8-6e727887b1f9" providerId="AD" clId="Web-{688F708A-16ED-468E-A57B-7C11132924E5}" dt="2022-10-25T09:53:23.478" v="159"/>
          <ac:spMkLst>
            <pc:docMk/>
            <pc:sldMk cId="109857222" sldId="256"/>
            <ac:spMk id="9" creationId="{19F9BF86-FE94-4517-B97D-026C7515E589}"/>
          </ac:spMkLst>
        </pc:spChg>
        <pc:spChg chg="add del mod">
          <ac:chgData name="Lau, Andrew" userId="S::zcabola@ucl.ac.uk::ecd91c2e-28cb-4b91-aba8-6e727887b1f9" providerId="AD" clId="Web-{688F708A-16ED-468E-A57B-7C11132924E5}" dt="2022-10-25T09:47:38.081" v="130"/>
          <ac:spMkLst>
            <pc:docMk/>
            <pc:sldMk cId="109857222" sldId="256"/>
            <ac:spMk id="10" creationId="{84E5392A-3144-87E6-B395-3C5E0D5B40A3}"/>
          </ac:spMkLst>
        </pc:spChg>
        <pc:spChg chg="add del">
          <ac:chgData name="Lau, Andrew" userId="S::zcabola@ucl.ac.uk::ecd91c2e-28cb-4b91-aba8-6e727887b1f9" providerId="AD" clId="Web-{688F708A-16ED-468E-A57B-7C11132924E5}" dt="2022-10-25T09:53:23.478" v="159"/>
          <ac:spMkLst>
            <pc:docMk/>
            <pc:sldMk cId="109857222" sldId="256"/>
            <ac:spMk id="11" creationId="{D983080A-6551-4451-BD82-99B048897B29}"/>
          </ac:spMkLst>
        </pc:spChg>
        <pc:spChg chg="add mod">
          <ac:chgData name="Lau, Andrew" userId="S::zcabola@ucl.ac.uk::ecd91c2e-28cb-4b91-aba8-6e727887b1f9" providerId="AD" clId="Web-{688F708A-16ED-468E-A57B-7C11132924E5}" dt="2022-10-25T09:55:38.300" v="177" actId="1076"/>
          <ac:spMkLst>
            <pc:docMk/>
            <pc:sldMk cId="109857222" sldId="256"/>
            <ac:spMk id="16" creationId="{13D6BB68-DB54-3194-F367-806E0BD3B7DC}"/>
          </ac:spMkLst>
        </pc:spChg>
        <pc:picChg chg="add del mod">
          <ac:chgData name="Lau, Andrew" userId="S::zcabola@ucl.ac.uk::ecd91c2e-28cb-4b91-aba8-6e727887b1f9" providerId="AD" clId="Web-{688F708A-16ED-468E-A57B-7C11132924E5}" dt="2022-10-25T09:39:35.284" v="15"/>
          <ac:picMkLst>
            <pc:docMk/>
            <pc:sldMk cId="109857222" sldId="256"/>
            <ac:picMk id="4" creationId="{752A41AD-F16B-FFF1-010A-33C310BE01A1}"/>
          </ac:picMkLst>
        </pc:picChg>
        <pc:picChg chg="add del mod">
          <ac:chgData name="Lau, Andrew" userId="S::zcabola@ucl.ac.uk::ecd91c2e-28cb-4b91-aba8-6e727887b1f9" providerId="AD" clId="Web-{688F708A-16ED-468E-A57B-7C11132924E5}" dt="2022-10-25T09:43:30.190" v="104"/>
          <ac:picMkLst>
            <pc:docMk/>
            <pc:sldMk cId="109857222" sldId="256"/>
            <ac:picMk id="5" creationId="{8BA332EB-5E4B-56F7-0FAC-B291D2EB00C9}"/>
          </ac:picMkLst>
        </pc:picChg>
        <pc:picChg chg="add del mod">
          <ac:chgData name="Lau, Andrew" userId="S::zcabola@ucl.ac.uk::ecd91c2e-28cb-4b91-aba8-6e727887b1f9" providerId="AD" clId="Web-{688F708A-16ED-468E-A57B-7C11132924E5}" dt="2022-10-25T09:47:38.081" v="131"/>
          <ac:picMkLst>
            <pc:docMk/>
            <pc:sldMk cId="109857222" sldId="256"/>
            <ac:picMk id="8" creationId="{B9ACA8C5-265B-A391-370A-0889A98DA50E}"/>
          </ac:picMkLst>
        </pc:picChg>
        <pc:picChg chg="add del mod ord">
          <ac:chgData name="Lau, Andrew" userId="S::zcabola@ucl.ac.uk::ecd91c2e-28cb-4b91-aba8-6e727887b1f9" providerId="AD" clId="Web-{688F708A-16ED-468E-A57B-7C11132924E5}" dt="2022-10-25T09:51:27.346" v="153"/>
          <ac:picMkLst>
            <pc:docMk/>
            <pc:sldMk cId="109857222" sldId="256"/>
            <ac:picMk id="14" creationId="{608A3CC0-E59E-A222-9E4D-94C8ECE58394}"/>
          </ac:picMkLst>
        </pc:picChg>
        <pc:cxnChg chg="add del">
          <ac:chgData name="Lau, Andrew" userId="S::zcabola@ucl.ac.uk::ecd91c2e-28cb-4b91-aba8-6e727887b1f9" providerId="AD" clId="Web-{688F708A-16ED-468E-A57B-7C11132924E5}" dt="2022-10-25T09:53:23.478" v="159"/>
          <ac:cxnSpMkLst>
            <pc:docMk/>
            <pc:sldMk cId="109857222" sldId="256"/>
            <ac:cxnSpMk id="13" creationId="{8A5C8BF2-C035-4BFF-8802-A39723834415}"/>
          </ac:cxnSpMkLst>
        </pc:cxnChg>
        <pc:cxnChg chg="add del mod">
          <ac:chgData name="Lau, Andrew" userId="S::zcabola@ucl.ac.uk::ecd91c2e-28cb-4b91-aba8-6e727887b1f9" providerId="AD" clId="Web-{688F708A-16ED-468E-A57B-7C11132924E5}" dt="2022-10-25T09:54:59.094" v="173"/>
          <ac:cxnSpMkLst>
            <pc:docMk/>
            <pc:sldMk cId="109857222" sldId="256"/>
            <ac:cxnSpMk id="15" creationId="{AD9922C3-F341-E4B3-F133-0D7F771D6611}"/>
          </ac:cxnSpMkLst>
        </pc:cxnChg>
      </pc:sldChg>
      <pc:sldChg chg="modSp new mod modClrScheme chgLayout">
        <pc:chgData name="Lau, Andrew" userId="S::zcabola@ucl.ac.uk::ecd91c2e-28cb-4b91-aba8-6e727887b1f9" providerId="AD" clId="Web-{688F708A-16ED-468E-A57B-7C11132924E5}" dt="2022-10-25T09:53:23.478" v="159"/>
        <pc:sldMkLst>
          <pc:docMk/>
          <pc:sldMk cId="2367790982" sldId="257"/>
        </pc:sldMkLst>
        <pc:spChg chg="mod ord">
          <ac:chgData name="Lau, Andrew" userId="S::zcabola@ucl.ac.uk::ecd91c2e-28cb-4b91-aba8-6e727887b1f9" providerId="AD" clId="Web-{688F708A-16ED-468E-A57B-7C11132924E5}" dt="2022-10-25T09:53:23.478" v="159"/>
          <ac:spMkLst>
            <pc:docMk/>
            <pc:sldMk cId="2367790982" sldId="257"/>
            <ac:spMk id="2" creationId="{48A82B19-D1BF-8BFE-45D1-7468379F9E9D}"/>
          </ac:spMkLst>
        </pc:spChg>
        <pc:spChg chg="mod ord">
          <ac:chgData name="Lau, Andrew" userId="S::zcabola@ucl.ac.uk::ecd91c2e-28cb-4b91-aba8-6e727887b1f9" providerId="AD" clId="Web-{688F708A-16ED-468E-A57B-7C11132924E5}" dt="2022-10-25T09:53:23.478" v="159"/>
          <ac:spMkLst>
            <pc:docMk/>
            <pc:sldMk cId="2367790982" sldId="257"/>
            <ac:spMk id="3" creationId="{535D7AD8-9722-7F0E-7385-09B8E9EB13B5}"/>
          </ac:spMkLst>
        </pc:spChg>
      </pc:sldChg>
      <pc:sldChg chg="addSp delSp modSp del mod setBg addAnim">
        <pc:chgData name="Lau, Andrew" userId="S::zcabola@ucl.ac.uk::ecd91c2e-28cb-4b91-aba8-6e727887b1f9" providerId="AD" clId="Web-{688F708A-16ED-468E-A57B-7C11132924E5}" dt="2022-10-25T09:51:25.408" v="152"/>
        <pc:sldMkLst>
          <pc:docMk/>
          <pc:sldMk cId="3179685522" sldId="257"/>
        </pc:sldMkLst>
        <pc:spChg chg="mod">
          <ac:chgData name="Lau, Andrew" userId="S::zcabola@ucl.ac.uk::ecd91c2e-28cb-4b91-aba8-6e727887b1f9" providerId="AD" clId="Web-{688F708A-16ED-468E-A57B-7C11132924E5}" dt="2022-10-25T09:50:43.468" v="146"/>
          <ac:spMkLst>
            <pc:docMk/>
            <pc:sldMk cId="3179685522" sldId="257"/>
            <ac:spMk id="2" creationId="{82705B04-D686-AC75-6956-37196965755D}"/>
          </ac:spMkLst>
        </pc:spChg>
        <pc:spChg chg="add del mod">
          <ac:chgData name="Lau, Andrew" userId="S::zcabola@ucl.ac.uk::ecd91c2e-28cb-4b91-aba8-6e727887b1f9" providerId="AD" clId="Web-{688F708A-16ED-468E-A57B-7C11132924E5}" dt="2022-10-25T09:50:43.468" v="146"/>
          <ac:spMkLst>
            <pc:docMk/>
            <pc:sldMk cId="3179685522" sldId="257"/>
            <ac:spMk id="3" creationId="{1E351445-A282-37E1-0EF8-49A4195AAF83}"/>
          </ac:spMkLst>
        </pc:spChg>
        <pc:spChg chg="add mod">
          <ac:chgData name="Lau, Andrew" userId="S::zcabola@ucl.ac.uk::ecd91c2e-28cb-4b91-aba8-6e727887b1f9" providerId="AD" clId="Web-{688F708A-16ED-468E-A57B-7C11132924E5}" dt="2022-10-25T09:51:03.282" v="148"/>
          <ac:spMkLst>
            <pc:docMk/>
            <pc:sldMk cId="3179685522" sldId="257"/>
            <ac:spMk id="5" creationId="{953692BE-4734-C8E0-F9E3-8B08C1A19225}"/>
          </ac:spMkLst>
        </pc:spChg>
        <pc:spChg chg="add mod">
          <ac:chgData name="Lau, Andrew" userId="S::zcabola@ucl.ac.uk::ecd91c2e-28cb-4b91-aba8-6e727887b1f9" providerId="AD" clId="Web-{688F708A-16ED-468E-A57B-7C11132924E5}" dt="2022-10-25T09:51:19.080" v="151" actId="20577"/>
          <ac:spMkLst>
            <pc:docMk/>
            <pc:sldMk cId="3179685522" sldId="257"/>
            <ac:spMk id="7" creationId="{4B507757-1DA8-9BF4-E3ED-280F243186BE}"/>
          </ac:spMkLst>
        </pc:spChg>
        <pc:spChg chg="add del">
          <ac:chgData name="Lau, Andrew" userId="S::zcabola@ucl.ac.uk::ecd91c2e-28cb-4b91-aba8-6e727887b1f9" providerId="AD" clId="Web-{688F708A-16ED-468E-A57B-7C11132924E5}" dt="2022-10-25T09:50:37.108" v="139"/>
          <ac:spMkLst>
            <pc:docMk/>
            <pc:sldMk cId="3179685522" sldId="257"/>
            <ac:spMk id="8" creationId="{063F27BC-7079-4FF7-8F7C-ABC82FA3C247}"/>
          </ac:spMkLst>
        </pc:spChg>
        <pc:spChg chg="add del">
          <ac:chgData name="Lau, Andrew" userId="S::zcabola@ucl.ac.uk::ecd91c2e-28cb-4b91-aba8-6e727887b1f9" providerId="AD" clId="Web-{688F708A-16ED-468E-A57B-7C11132924E5}" dt="2022-10-25T09:50:38.749" v="141"/>
          <ac:spMkLst>
            <pc:docMk/>
            <pc:sldMk cId="3179685522" sldId="257"/>
            <ac:spMk id="12" creationId="{DBDA151C-5770-45E4-AAFF-59E7F403866D}"/>
          </ac:spMkLst>
        </pc:spChg>
        <pc:spChg chg="add del">
          <ac:chgData name="Lau, Andrew" userId="S::zcabola@ucl.ac.uk::ecd91c2e-28cb-4b91-aba8-6e727887b1f9" providerId="AD" clId="Web-{688F708A-16ED-468E-A57B-7C11132924E5}" dt="2022-10-25T09:50:40.796" v="143"/>
          <ac:spMkLst>
            <pc:docMk/>
            <pc:sldMk cId="3179685522" sldId="257"/>
            <ac:spMk id="15" creationId="{DBDA151C-5770-45E4-AAFF-59E7F403866D}"/>
          </ac:spMkLst>
        </pc:spChg>
        <pc:spChg chg="add del">
          <ac:chgData name="Lau, Andrew" userId="S::zcabola@ucl.ac.uk::ecd91c2e-28cb-4b91-aba8-6e727887b1f9" providerId="AD" clId="Web-{688F708A-16ED-468E-A57B-7C11132924E5}" dt="2022-10-25T09:50:43.468" v="145"/>
          <ac:spMkLst>
            <pc:docMk/>
            <pc:sldMk cId="3179685522" sldId="257"/>
            <ac:spMk id="19" creationId="{19F9BF86-FE94-4517-B97D-026C7515E589}"/>
          </ac:spMkLst>
        </pc:spChg>
        <pc:spChg chg="add">
          <ac:chgData name="Lau, Andrew" userId="S::zcabola@ucl.ac.uk::ecd91c2e-28cb-4b91-aba8-6e727887b1f9" providerId="AD" clId="Web-{688F708A-16ED-468E-A57B-7C11132924E5}" dt="2022-10-25T09:50:43.468" v="146"/>
          <ac:spMkLst>
            <pc:docMk/>
            <pc:sldMk cId="3179685522" sldId="257"/>
            <ac:spMk id="22" creationId="{063F27BC-7079-4FF7-8F7C-ABC82FA3C247}"/>
          </ac:spMkLst>
        </pc:spChg>
        <pc:spChg chg="add">
          <ac:chgData name="Lau, Andrew" userId="S::zcabola@ucl.ac.uk::ecd91c2e-28cb-4b91-aba8-6e727887b1f9" providerId="AD" clId="Web-{688F708A-16ED-468E-A57B-7C11132924E5}" dt="2022-10-25T09:50:43.468" v="146"/>
          <ac:spMkLst>
            <pc:docMk/>
            <pc:sldMk cId="3179685522" sldId="257"/>
            <ac:spMk id="23" creationId="{1E351445-A282-37E1-0EF8-49A4195AAF83}"/>
          </ac:spMkLst>
        </pc:spChg>
        <pc:cxnChg chg="add del">
          <ac:chgData name="Lau, Andrew" userId="S::zcabola@ucl.ac.uk::ecd91c2e-28cb-4b91-aba8-6e727887b1f9" providerId="AD" clId="Web-{688F708A-16ED-468E-A57B-7C11132924E5}" dt="2022-10-25T09:50:37.108" v="139"/>
          <ac:cxnSpMkLst>
            <pc:docMk/>
            <pc:sldMk cId="3179685522" sldId="257"/>
            <ac:cxnSpMk id="10" creationId="{61AF2F3F-06F0-42E3-8F72-36BEDCB694FC}"/>
          </ac:cxnSpMkLst>
        </pc:cxnChg>
        <pc:cxnChg chg="add del">
          <ac:chgData name="Lau, Andrew" userId="S::zcabola@ucl.ac.uk::ecd91c2e-28cb-4b91-aba8-6e727887b1f9" providerId="AD" clId="Web-{688F708A-16ED-468E-A57B-7C11132924E5}" dt="2022-10-25T09:50:38.749" v="141"/>
          <ac:cxnSpMkLst>
            <pc:docMk/>
            <pc:sldMk cId="3179685522" sldId="257"/>
            <ac:cxnSpMk id="13" creationId="{F30C6137-1326-42B2-91E9-330C3BC40D48}"/>
          </ac:cxnSpMkLst>
        </pc:cxnChg>
        <pc:cxnChg chg="add del">
          <ac:chgData name="Lau, Andrew" userId="S::zcabola@ucl.ac.uk::ecd91c2e-28cb-4b91-aba8-6e727887b1f9" providerId="AD" clId="Web-{688F708A-16ED-468E-A57B-7C11132924E5}" dt="2022-10-25T09:50:40.796" v="143"/>
          <ac:cxnSpMkLst>
            <pc:docMk/>
            <pc:sldMk cId="3179685522" sldId="257"/>
            <ac:cxnSpMk id="16" creationId="{B209265E-E0D7-493B-97CE-2263D50C3F0A}"/>
          </ac:cxnSpMkLst>
        </pc:cxnChg>
        <pc:cxnChg chg="add del">
          <ac:chgData name="Lau, Andrew" userId="S::zcabola@ucl.ac.uk::ecd91c2e-28cb-4b91-aba8-6e727887b1f9" providerId="AD" clId="Web-{688F708A-16ED-468E-A57B-7C11132924E5}" dt="2022-10-25T09:50:43.468" v="145"/>
          <ac:cxnSpMkLst>
            <pc:docMk/>
            <pc:sldMk cId="3179685522" sldId="257"/>
            <ac:cxnSpMk id="18" creationId="{F209B62C-3402-4623-9A7C-AA048B56F8C3}"/>
          </ac:cxnSpMkLst>
        </pc:cxnChg>
        <pc:cxnChg chg="add del">
          <ac:chgData name="Lau, Andrew" userId="S::zcabola@ucl.ac.uk::ecd91c2e-28cb-4b91-aba8-6e727887b1f9" providerId="AD" clId="Web-{688F708A-16ED-468E-A57B-7C11132924E5}" dt="2022-10-25T09:50:43.468" v="145"/>
          <ac:cxnSpMkLst>
            <pc:docMk/>
            <pc:sldMk cId="3179685522" sldId="257"/>
            <ac:cxnSpMk id="20" creationId="{E029EB34-F8B3-4B6A-AD68-BF354FBA6F87}"/>
          </ac:cxnSpMkLst>
        </pc:cxnChg>
        <pc:cxnChg chg="add">
          <ac:chgData name="Lau, Andrew" userId="S::zcabola@ucl.ac.uk::ecd91c2e-28cb-4b91-aba8-6e727887b1f9" providerId="AD" clId="Web-{688F708A-16ED-468E-A57B-7C11132924E5}" dt="2022-10-25T09:50:43.468" v="146"/>
          <ac:cxnSpMkLst>
            <pc:docMk/>
            <pc:sldMk cId="3179685522" sldId="257"/>
            <ac:cxnSpMk id="24" creationId="{61AF2F3F-06F0-42E3-8F72-36BEDCB694FC}"/>
          </ac:cxnSpMkLst>
        </pc:cxnChg>
      </pc:sldChg>
      <pc:sldChg chg="addSp delSp modSp add del replId delAnim">
        <pc:chgData name="Lau, Andrew" userId="S::zcabola@ucl.ac.uk::ecd91c2e-28cb-4b91-aba8-6e727887b1f9" providerId="AD" clId="Web-{688F708A-16ED-468E-A57B-7C11132924E5}" dt="2022-10-25T09:53:17.353" v="158"/>
        <pc:sldMkLst>
          <pc:docMk/>
          <pc:sldMk cId="3105820145" sldId="258"/>
        </pc:sldMkLst>
        <pc:spChg chg="del">
          <ac:chgData name="Lau, Andrew" userId="S::zcabola@ucl.ac.uk::ecd91c2e-28cb-4b91-aba8-6e727887b1f9" providerId="AD" clId="Web-{688F708A-16ED-468E-A57B-7C11132924E5}" dt="2022-10-25T09:52:56.180" v="156"/>
          <ac:spMkLst>
            <pc:docMk/>
            <pc:sldMk cId="3105820145" sldId="258"/>
            <ac:spMk id="2" creationId="{00000000-0000-0000-0000-000000000000}"/>
          </ac:spMkLst>
        </pc:spChg>
        <pc:spChg chg="del">
          <ac:chgData name="Lau, Andrew" userId="S::zcabola@ucl.ac.uk::ecd91c2e-28cb-4b91-aba8-6e727887b1f9" providerId="AD" clId="Web-{688F708A-16ED-468E-A57B-7C11132924E5}" dt="2022-10-25T09:52:59.055" v="157"/>
          <ac:spMkLst>
            <pc:docMk/>
            <pc:sldMk cId="3105820145" sldId="258"/>
            <ac:spMk id="3" creationId="{00000000-0000-0000-0000-000000000000}"/>
          </ac:spMkLst>
        </pc:spChg>
        <pc:spChg chg="add mod">
          <ac:chgData name="Lau, Andrew" userId="S::zcabola@ucl.ac.uk::ecd91c2e-28cb-4b91-aba8-6e727887b1f9" providerId="AD" clId="Web-{688F708A-16ED-468E-A57B-7C11132924E5}" dt="2022-10-25T09:52:56.180" v="156"/>
          <ac:spMkLst>
            <pc:docMk/>
            <pc:sldMk cId="3105820145" sldId="258"/>
            <ac:spMk id="5" creationId="{FF62518F-561F-CFF5-12AB-229904B61FBB}"/>
          </ac:spMkLst>
        </pc:spChg>
        <pc:spChg chg="add mod">
          <ac:chgData name="Lau, Andrew" userId="S::zcabola@ucl.ac.uk::ecd91c2e-28cb-4b91-aba8-6e727887b1f9" providerId="AD" clId="Web-{688F708A-16ED-468E-A57B-7C11132924E5}" dt="2022-10-25T09:52:59.055" v="157"/>
          <ac:spMkLst>
            <pc:docMk/>
            <pc:sldMk cId="3105820145" sldId="258"/>
            <ac:spMk id="7" creationId="{D7C99EF3-1D41-552E-FD0A-1269EE4B3B24}"/>
          </ac:spMkLst>
        </pc:spChg>
      </pc:sldChg>
      <pc:sldMasterChg chg="del delSldLayout">
        <pc:chgData name="Lau, Andrew" userId="S::zcabola@ucl.ac.uk::ecd91c2e-28cb-4b91-aba8-6e727887b1f9" providerId="AD" clId="Web-{688F708A-16ED-468E-A57B-7C11132924E5}" dt="2022-10-25T09:35:47.144" v="4"/>
        <pc:sldMasterMkLst>
          <pc:docMk/>
          <pc:sldMasterMk cId="2460954070" sldId="2147483660"/>
        </pc:sldMasterMkLst>
        <pc:sldLayoutChg chg="del">
          <pc:chgData name="Lau, Andrew" userId="S::zcabola@ucl.ac.uk::ecd91c2e-28cb-4b91-aba8-6e727887b1f9" providerId="AD" clId="Web-{688F708A-16ED-468E-A57B-7C11132924E5}" dt="2022-10-25T09:35:47.144" v="4"/>
          <pc:sldLayoutMkLst>
            <pc:docMk/>
            <pc:sldMasterMk cId="2460954070" sldId="2147483660"/>
            <pc:sldLayoutMk cId="2385387890" sldId="2147483661"/>
          </pc:sldLayoutMkLst>
        </pc:sldLayoutChg>
        <pc:sldLayoutChg chg="del">
          <pc:chgData name="Lau, Andrew" userId="S::zcabola@ucl.ac.uk::ecd91c2e-28cb-4b91-aba8-6e727887b1f9" providerId="AD" clId="Web-{688F708A-16ED-468E-A57B-7C11132924E5}" dt="2022-10-25T09:35:47.144" v="4"/>
          <pc:sldLayoutMkLst>
            <pc:docMk/>
            <pc:sldMasterMk cId="2460954070" sldId="2147483660"/>
            <pc:sldLayoutMk cId="949138452" sldId="2147483662"/>
          </pc:sldLayoutMkLst>
        </pc:sldLayoutChg>
        <pc:sldLayoutChg chg="del">
          <pc:chgData name="Lau, Andrew" userId="S::zcabola@ucl.ac.uk::ecd91c2e-28cb-4b91-aba8-6e727887b1f9" providerId="AD" clId="Web-{688F708A-16ED-468E-A57B-7C11132924E5}" dt="2022-10-25T09:35:47.144" v="4"/>
          <pc:sldLayoutMkLst>
            <pc:docMk/>
            <pc:sldMasterMk cId="2460954070" sldId="2147483660"/>
            <pc:sldLayoutMk cId="2591524520" sldId="2147483663"/>
          </pc:sldLayoutMkLst>
        </pc:sldLayoutChg>
        <pc:sldLayoutChg chg="del">
          <pc:chgData name="Lau, Andrew" userId="S::zcabola@ucl.ac.uk::ecd91c2e-28cb-4b91-aba8-6e727887b1f9" providerId="AD" clId="Web-{688F708A-16ED-468E-A57B-7C11132924E5}" dt="2022-10-25T09:35:47.144" v="4"/>
          <pc:sldLayoutMkLst>
            <pc:docMk/>
            <pc:sldMasterMk cId="2460954070" sldId="2147483660"/>
            <pc:sldLayoutMk cId="1203092039" sldId="2147483664"/>
          </pc:sldLayoutMkLst>
        </pc:sldLayoutChg>
        <pc:sldLayoutChg chg="del">
          <pc:chgData name="Lau, Andrew" userId="S::zcabola@ucl.ac.uk::ecd91c2e-28cb-4b91-aba8-6e727887b1f9" providerId="AD" clId="Web-{688F708A-16ED-468E-A57B-7C11132924E5}" dt="2022-10-25T09:35:47.144" v="4"/>
          <pc:sldLayoutMkLst>
            <pc:docMk/>
            <pc:sldMasterMk cId="2460954070" sldId="2147483660"/>
            <pc:sldLayoutMk cId="3733172339" sldId="2147483665"/>
          </pc:sldLayoutMkLst>
        </pc:sldLayoutChg>
        <pc:sldLayoutChg chg="del">
          <pc:chgData name="Lau, Andrew" userId="S::zcabola@ucl.ac.uk::ecd91c2e-28cb-4b91-aba8-6e727887b1f9" providerId="AD" clId="Web-{688F708A-16ED-468E-A57B-7C11132924E5}" dt="2022-10-25T09:35:47.144" v="4"/>
          <pc:sldLayoutMkLst>
            <pc:docMk/>
            <pc:sldMasterMk cId="2460954070" sldId="2147483660"/>
            <pc:sldLayoutMk cId="3210312558" sldId="2147483666"/>
          </pc:sldLayoutMkLst>
        </pc:sldLayoutChg>
        <pc:sldLayoutChg chg="del">
          <pc:chgData name="Lau, Andrew" userId="S::zcabola@ucl.ac.uk::ecd91c2e-28cb-4b91-aba8-6e727887b1f9" providerId="AD" clId="Web-{688F708A-16ED-468E-A57B-7C11132924E5}" dt="2022-10-25T09:35:47.144" v="4"/>
          <pc:sldLayoutMkLst>
            <pc:docMk/>
            <pc:sldMasterMk cId="2460954070" sldId="2147483660"/>
            <pc:sldLayoutMk cId="3146388984" sldId="2147483667"/>
          </pc:sldLayoutMkLst>
        </pc:sldLayoutChg>
        <pc:sldLayoutChg chg="del">
          <pc:chgData name="Lau, Andrew" userId="S::zcabola@ucl.ac.uk::ecd91c2e-28cb-4b91-aba8-6e727887b1f9" providerId="AD" clId="Web-{688F708A-16ED-468E-A57B-7C11132924E5}" dt="2022-10-25T09:35:47.144" v="4"/>
          <pc:sldLayoutMkLst>
            <pc:docMk/>
            <pc:sldMasterMk cId="2460954070" sldId="2147483660"/>
            <pc:sldLayoutMk cId="3171841454" sldId="2147483668"/>
          </pc:sldLayoutMkLst>
        </pc:sldLayoutChg>
        <pc:sldLayoutChg chg="del">
          <pc:chgData name="Lau, Andrew" userId="S::zcabola@ucl.ac.uk::ecd91c2e-28cb-4b91-aba8-6e727887b1f9" providerId="AD" clId="Web-{688F708A-16ED-468E-A57B-7C11132924E5}" dt="2022-10-25T09:35:47.144" v="4"/>
          <pc:sldLayoutMkLst>
            <pc:docMk/>
            <pc:sldMasterMk cId="2460954070" sldId="2147483660"/>
            <pc:sldLayoutMk cId="1718958274" sldId="2147483669"/>
          </pc:sldLayoutMkLst>
        </pc:sldLayoutChg>
        <pc:sldLayoutChg chg="del">
          <pc:chgData name="Lau, Andrew" userId="S::zcabola@ucl.ac.uk::ecd91c2e-28cb-4b91-aba8-6e727887b1f9" providerId="AD" clId="Web-{688F708A-16ED-468E-A57B-7C11132924E5}" dt="2022-10-25T09:35:47.144" v="4"/>
          <pc:sldLayoutMkLst>
            <pc:docMk/>
            <pc:sldMasterMk cId="2460954070" sldId="2147483660"/>
            <pc:sldLayoutMk cId="2202905451" sldId="2147483670"/>
          </pc:sldLayoutMkLst>
        </pc:sldLayoutChg>
        <pc:sldLayoutChg chg="del">
          <pc:chgData name="Lau, Andrew" userId="S::zcabola@ucl.ac.uk::ecd91c2e-28cb-4b91-aba8-6e727887b1f9" providerId="AD" clId="Web-{688F708A-16ED-468E-A57B-7C11132924E5}" dt="2022-10-25T09:35:47.144" v="4"/>
          <pc:sldLayoutMkLst>
            <pc:docMk/>
            <pc:sldMasterMk cId="2460954070" sldId="2147483660"/>
            <pc:sldLayoutMk cId="3479445657" sldId="2147483671"/>
          </pc:sldLayoutMkLst>
        </pc:sldLayoutChg>
      </pc:sldMasterChg>
      <pc:sldMasterChg chg="add del addSldLayout delSldLayout modSldLayout">
        <pc:chgData name="Lau, Andrew" userId="S::zcabola@ucl.ac.uk::ecd91c2e-28cb-4b91-aba8-6e727887b1f9" providerId="AD" clId="Web-{688F708A-16ED-468E-A57B-7C11132924E5}" dt="2022-10-25T09:38:22.904" v="6"/>
        <pc:sldMasterMkLst>
          <pc:docMk/>
          <pc:sldMasterMk cId="2106839360" sldId="2147483672"/>
        </pc:sldMasterMkLst>
        <pc:sldLayoutChg chg="add del mod replId">
          <pc:chgData name="Lau, Andrew" userId="S::zcabola@ucl.ac.uk::ecd91c2e-28cb-4b91-aba8-6e727887b1f9" providerId="AD" clId="Web-{688F708A-16ED-468E-A57B-7C11132924E5}" dt="2022-10-25T09:38:22.904" v="6"/>
          <pc:sldLayoutMkLst>
            <pc:docMk/>
            <pc:sldMasterMk cId="2106839360" sldId="2147483672"/>
            <pc:sldLayoutMk cId="3677750224" sldId="2147483673"/>
          </pc:sldLayoutMkLst>
        </pc:sldLayoutChg>
        <pc:sldLayoutChg chg="add del mod replId">
          <pc:chgData name="Lau, Andrew" userId="S::zcabola@ucl.ac.uk::ecd91c2e-28cb-4b91-aba8-6e727887b1f9" providerId="AD" clId="Web-{688F708A-16ED-468E-A57B-7C11132924E5}" dt="2022-10-25T09:38:22.904" v="6"/>
          <pc:sldLayoutMkLst>
            <pc:docMk/>
            <pc:sldMasterMk cId="2106839360" sldId="2147483672"/>
            <pc:sldLayoutMk cId="2025068049" sldId="2147483674"/>
          </pc:sldLayoutMkLst>
        </pc:sldLayoutChg>
        <pc:sldLayoutChg chg="add del mod replId">
          <pc:chgData name="Lau, Andrew" userId="S::zcabola@ucl.ac.uk::ecd91c2e-28cb-4b91-aba8-6e727887b1f9" providerId="AD" clId="Web-{688F708A-16ED-468E-A57B-7C11132924E5}" dt="2022-10-25T09:38:22.904" v="6"/>
          <pc:sldLayoutMkLst>
            <pc:docMk/>
            <pc:sldMasterMk cId="2106839360" sldId="2147483672"/>
            <pc:sldLayoutMk cId="2020888872" sldId="2147483675"/>
          </pc:sldLayoutMkLst>
        </pc:sldLayoutChg>
        <pc:sldLayoutChg chg="add del mod replId">
          <pc:chgData name="Lau, Andrew" userId="S::zcabola@ucl.ac.uk::ecd91c2e-28cb-4b91-aba8-6e727887b1f9" providerId="AD" clId="Web-{688F708A-16ED-468E-A57B-7C11132924E5}" dt="2022-10-25T09:38:22.904" v="6"/>
          <pc:sldLayoutMkLst>
            <pc:docMk/>
            <pc:sldMasterMk cId="2106839360" sldId="2147483672"/>
            <pc:sldLayoutMk cId="1583864739" sldId="2147483676"/>
          </pc:sldLayoutMkLst>
        </pc:sldLayoutChg>
        <pc:sldLayoutChg chg="add del mod replId">
          <pc:chgData name="Lau, Andrew" userId="S::zcabola@ucl.ac.uk::ecd91c2e-28cb-4b91-aba8-6e727887b1f9" providerId="AD" clId="Web-{688F708A-16ED-468E-A57B-7C11132924E5}" dt="2022-10-25T09:38:22.904" v="6"/>
          <pc:sldLayoutMkLst>
            <pc:docMk/>
            <pc:sldMasterMk cId="2106839360" sldId="2147483672"/>
            <pc:sldLayoutMk cId="3172662346" sldId="2147483677"/>
          </pc:sldLayoutMkLst>
        </pc:sldLayoutChg>
        <pc:sldLayoutChg chg="add del mod replId">
          <pc:chgData name="Lau, Andrew" userId="S::zcabola@ucl.ac.uk::ecd91c2e-28cb-4b91-aba8-6e727887b1f9" providerId="AD" clId="Web-{688F708A-16ED-468E-A57B-7C11132924E5}" dt="2022-10-25T09:38:22.904" v="6"/>
          <pc:sldLayoutMkLst>
            <pc:docMk/>
            <pc:sldMasterMk cId="2106839360" sldId="2147483672"/>
            <pc:sldLayoutMk cId="1431998843" sldId="2147483678"/>
          </pc:sldLayoutMkLst>
        </pc:sldLayoutChg>
        <pc:sldLayoutChg chg="add del mod replId">
          <pc:chgData name="Lau, Andrew" userId="S::zcabola@ucl.ac.uk::ecd91c2e-28cb-4b91-aba8-6e727887b1f9" providerId="AD" clId="Web-{688F708A-16ED-468E-A57B-7C11132924E5}" dt="2022-10-25T09:38:22.904" v="6"/>
          <pc:sldLayoutMkLst>
            <pc:docMk/>
            <pc:sldMasterMk cId="2106839360" sldId="2147483672"/>
            <pc:sldLayoutMk cId="1496552482" sldId="2147483679"/>
          </pc:sldLayoutMkLst>
        </pc:sldLayoutChg>
        <pc:sldLayoutChg chg="add del mod replId">
          <pc:chgData name="Lau, Andrew" userId="S::zcabola@ucl.ac.uk::ecd91c2e-28cb-4b91-aba8-6e727887b1f9" providerId="AD" clId="Web-{688F708A-16ED-468E-A57B-7C11132924E5}" dt="2022-10-25T09:38:22.904" v="6"/>
          <pc:sldLayoutMkLst>
            <pc:docMk/>
            <pc:sldMasterMk cId="2106839360" sldId="2147483672"/>
            <pc:sldLayoutMk cId="3308804425" sldId="2147483680"/>
          </pc:sldLayoutMkLst>
        </pc:sldLayoutChg>
        <pc:sldLayoutChg chg="add del mod replId">
          <pc:chgData name="Lau, Andrew" userId="S::zcabola@ucl.ac.uk::ecd91c2e-28cb-4b91-aba8-6e727887b1f9" providerId="AD" clId="Web-{688F708A-16ED-468E-A57B-7C11132924E5}" dt="2022-10-25T09:38:22.904" v="6"/>
          <pc:sldLayoutMkLst>
            <pc:docMk/>
            <pc:sldMasterMk cId="2106839360" sldId="2147483672"/>
            <pc:sldLayoutMk cId="130627111" sldId="2147483681"/>
          </pc:sldLayoutMkLst>
        </pc:sldLayoutChg>
        <pc:sldLayoutChg chg="add del mod replId">
          <pc:chgData name="Lau, Andrew" userId="S::zcabola@ucl.ac.uk::ecd91c2e-28cb-4b91-aba8-6e727887b1f9" providerId="AD" clId="Web-{688F708A-16ED-468E-A57B-7C11132924E5}" dt="2022-10-25T09:38:22.904" v="6"/>
          <pc:sldLayoutMkLst>
            <pc:docMk/>
            <pc:sldMasterMk cId="2106839360" sldId="2147483672"/>
            <pc:sldLayoutMk cId="2491953736" sldId="2147483682"/>
          </pc:sldLayoutMkLst>
        </pc:sldLayoutChg>
        <pc:sldLayoutChg chg="add del mod replId">
          <pc:chgData name="Lau, Andrew" userId="S::zcabola@ucl.ac.uk::ecd91c2e-28cb-4b91-aba8-6e727887b1f9" providerId="AD" clId="Web-{688F708A-16ED-468E-A57B-7C11132924E5}" dt="2022-10-25T09:38:22.904" v="6"/>
          <pc:sldLayoutMkLst>
            <pc:docMk/>
            <pc:sldMasterMk cId="2106839360" sldId="2147483672"/>
            <pc:sldLayoutMk cId="591930514" sldId="2147483683"/>
          </pc:sldLayoutMkLst>
        </pc:sldLayoutChg>
        <pc:sldLayoutChg chg="add del mod replId">
          <pc:chgData name="Lau, Andrew" userId="S::zcabola@ucl.ac.uk::ecd91c2e-28cb-4b91-aba8-6e727887b1f9" providerId="AD" clId="Web-{688F708A-16ED-468E-A57B-7C11132924E5}" dt="2022-10-25T09:38:22.904" v="6"/>
          <pc:sldLayoutMkLst>
            <pc:docMk/>
            <pc:sldMasterMk cId="2106839360" sldId="2147483672"/>
            <pc:sldLayoutMk cId="3272948952" sldId="2147483684"/>
          </pc:sldLayoutMkLst>
        </pc:sldLayoutChg>
        <pc:sldLayoutChg chg="add del mod replId">
          <pc:chgData name="Lau, Andrew" userId="S::zcabola@ucl.ac.uk::ecd91c2e-28cb-4b91-aba8-6e727887b1f9" providerId="AD" clId="Web-{688F708A-16ED-468E-A57B-7C11132924E5}" dt="2022-10-25T09:38:22.904" v="6"/>
          <pc:sldLayoutMkLst>
            <pc:docMk/>
            <pc:sldMasterMk cId="2106839360" sldId="2147483672"/>
            <pc:sldLayoutMk cId="1893707900" sldId="2147483685"/>
          </pc:sldLayoutMkLst>
        </pc:sldLayoutChg>
        <pc:sldLayoutChg chg="add del mod replId">
          <pc:chgData name="Lau, Andrew" userId="S::zcabola@ucl.ac.uk::ecd91c2e-28cb-4b91-aba8-6e727887b1f9" providerId="AD" clId="Web-{688F708A-16ED-468E-A57B-7C11132924E5}" dt="2022-10-25T09:38:22.904" v="6"/>
          <pc:sldLayoutMkLst>
            <pc:docMk/>
            <pc:sldMasterMk cId="2106839360" sldId="2147483672"/>
            <pc:sldLayoutMk cId="395853646" sldId="2147483686"/>
          </pc:sldLayoutMkLst>
        </pc:sldLayoutChg>
        <pc:sldLayoutChg chg="add del mod replId">
          <pc:chgData name="Lau, Andrew" userId="S::zcabola@ucl.ac.uk::ecd91c2e-28cb-4b91-aba8-6e727887b1f9" providerId="AD" clId="Web-{688F708A-16ED-468E-A57B-7C11132924E5}" dt="2022-10-25T09:38:22.904" v="6"/>
          <pc:sldLayoutMkLst>
            <pc:docMk/>
            <pc:sldMasterMk cId="2106839360" sldId="2147483672"/>
            <pc:sldLayoutMk cId="442765318" sldId="2147483687"/>
          </pc:sldLayoutMkLst>
        </pc:sldLayoutChg>
        <pc:sldLayoutChg chg="add del mod replId">
          <pc:chgData name="Lau, Andrew" userId="S::zcabola@ucl.ac.uk::ecd91c2e-28cb-4b91-aba8-6e727887b1f9" providerId="AD" clId="Web-{688F708A-16ED-468E-A57B-7C11132924E5}" dt="2022-10-25T09:38:22.904" v="6"/>
          <pc:sldLayoutMkLst>
            <pc:docMk/>
            <pc:sldMasterMk cId="2106839360" sldId="2147483672"/>
            <pc:sldLayoutMk cId="1956734862" sldId="2147483688"/>
          </pc:sldLayoutMkLst>
        </pc:sldLayoutChg>
        <pc:sldLayoutChg chg="add del mod replId">
          <pc:chgData name="Lau, Andrew" userId="S::zcabola@ucl.ac.uk::ecd91c2e-28cb-4b91-aba8-6e727887b1f9" providerId="AD" clId="Web-{688F708A-16ED-468E-A57B-7C11132924E5}" dt="2022-10-25T09:38:22.904" v="6"/>
          <pc:sldLayoutMkLst>
            <pc:docMk/>
            <pc:sldMasterMk cId="2106839360" sldId="2147483672"/>
            <pc:sldLayoutMk cId="3413892616" sldId="2147483689"/>
          </pc:sldLayoutMkLst>
        </pc:sldLayoutChg>
      </pc:sldMasterChg>
      <pc:sldMasterChg chg="add del addSldLayout delSldLayout">
        <pc:chgData name="Lau, Andrew" userId="S::zcabola@ucl.ac.uk::ecd91c2e-28cb-4b91-aba8-6e727887b1f9" providerId="AD" clId="Web-{688F708A-16ED-468E-A57B-7C11132924E5}" dt="2022-10-25T09:53:23.478" v="159"/>
        <pc:sldMasterMkLst>
          <pc:docMk/>
          <pc:sldMasterMk cId="206731444" sldId="2147483697"/>
        </pc:sldMasterMkLst>
        <pc:sldLayoutChg chg="add del">
          <pc:chgData name="Lau, Andrew" userId="S::zcabola@ucl.ac.uk::ecd91c2e-28cb-4b91-aba8-6e727887b1f9" providerId="AD" clId="Web-{688F708A-16ED-468E-A57B-7C11132924E5}" dt="2022-10-25T09:53:23.478" v="159"/>
          <pc:sldLayoutMkLst>
            <pc:docMk/>
            <pc:sldMasterMk cId="206731444" sldId="2147483697"/>
            <pc:sldLayoutMk cId="1323008520" sldId="2147483690"/>
          </pc:sldLayoutMkLst>
        </pc:sldLayoutChg>
        <pc:sldLayoutChg chg="add del">
          <pc:chgData name="Lau, Andrew" userId="S::zcabola@ucl.ac.uk::ecd91c2e-28cb-4b91-aba8-6e727887b1f9" providerId="AD" clId="Web-{688F708A-16ED-468E-A57B-7C11132924E5}" dt="2022-10-25T09:53:23.478" v="159"/>
          <pc:sldLayoutMkLst>
            <pc:docMk/>
            <pc:sldMasterMk cId="206731444" sldId="2147483697"/>
            <pc:sldLayoutMk cId="1833602657" sldId="2147483691"/>
          </pc:sldLayoutMkLst>
        </pc:sldLayoutChg>
        <pc:sldLayoutChg chg="add del">
          <pc:chgData name="Lau, Andrew" userId="S::zcabola@ucl.ac.uk::ecd91c2e-28cb-4b91-aba8-6e727887b1f9" providerId="AD" clId="Web-{688F708A-16ED-468E-A57B-7C11132924E5}" dt="2022-10-25T09:53:23.478" v="159"/>
          <pc:sldLayoutMkLst>
            <pc:docMk/>
            <pc:sldMasterMk cId="206731444" sldId="2147483697"/>
            <pc:sldLayoutMk cId="150053791" sldId="2147483692"/>
          </pc:sldLayoutMkLst>
        </pc:sldLayoutChg>
        <pc:sldLayoutChg chg="add del">
          <pc:chgData name="Lau, Andrew" userId="S::zcabola@ucl.ac.uk::ecd91c2e-28cb-4b91-aba8-6e727887b1f9" providerId="AD" clId="Web-{688F708A-16ED-468E-A57B-7C11132924E5}" dt="2022-10-25T09:53:23.478" v="159"/>
          <pc:sldLayoutMkLst>
            <pc:docMk/>
            <pc:sldMasterMk cId="206731444" sldId="2147483697"/>
            <pc:sldLayoutMk cId="2976775420" sldId="2147483693"/>
          </pc:sldLayoutMkLst>
        </pc:sldLayoutChg>
        <pc:sldLayoutChg chg="add del">
          <pc:chgData name="Lau, Andrew" userId="S::zcabola@ucl.ac.uk::ecd91c2e-28cb-4b91-aba8-6e727887b1f9" providerId="AD" clId="Web-{688F708A-16ED-468E-A57B-7C11132924E5}" dt="2022-10-25T09:53:23.478" v="159"/>
          <pc:sldLayoutMkLst>
            <pc:docMk/>
            <pc:sldMasterMk cId="206731444" sldId="2147483697"/>
            <pc:sldLayoutMk cId="2881183261" sldId="2147483694"/>
          </pc:sldLayoutMkLst>
        </pc:sldLayoutChg>
        <pc:sldLayoutChg chg="add del">
          <pc:chgData name="Lau, Andrew" userId="S::zcabola@ucl.ac.uk::ecd91c2e-28cb-4b91-aba8-6e727887b1f9" providerId="AD" clId="Web-{688F708A-16ED-468E-A57B-7C11132924E5}" dt="2022-10-25T09:53:23.478" v="159"/>
          <pc:sldLayoutMkLst>
            <pc:docMk/>
            <pc:sldMasterMk cId="206731444" sldId="2147483697"/>
            <pc:sldLayoutMk cId="2579102915" sldId="2147483695"/>
          </pc:sldLayoutMkLst>
        </pc:sldLayoutChg>
        <pc:sldLayoutChg chg="add del">
          <pc:chgData name="Lau, Andrew" userId="S::zcabola@ucl.ac.uk::ecd91c2e-28cb-4b91-aba8-6e727887b1f9" providerId="AD" clId="Web-{688F708A-16ED-468E-A57B-7C11132924E5}" dt="2022-10-25T09:53:23.478" v="159"/>
          <pc:sldLayoutMkLst>
            <pc:docMk/>
            <pc:sldMasterMk cId="206731444" sldId="2147483697"/>
            <pc:sldLayoutMk cId="4118778933" sldId="2147483696"/>
          </pc:sldLayoutMkLst>
        </pc:sldLayoutChg>
        <pc:sldLayoutChg chg="add del replId">
          <pc:chgData name="Lau, Andrew" userId="S::zcabola@ucl.ac.uk::ecd91c2e-28cb-4b91-aba8-6e727887b1f9" providerId="AD" clId="Web-{688F708A-16ED-468E-A57B-7C11132924E5}" dt="2022-10-25T09:53:23.478" v="159"/>
          <pc:sldLayoutMkLst>
            <pc:docMk/>
            <pc:sldMasterMk cId="206731444" sldId="2147483697"/>
            <pc:sldLayoutMk cId="4184070270" sldId="2147483698"/>
          </pc:sldLayoutMkLst>
        </pc:sldLayoutChg>
        <pc:sldLayoutChg chg="add del replId">
          <pc:chgData name="Lau, Andrew" userId="S::zcabola@ucl.ac.uk::ecd91c2e-28cb-4b91-aba8-6e727887b1f9" providerId="AD" clId="Web-{688F708A-16ED-468E-A57B-7C11132924E5}" dt="2022-10-25T09:53:23.478" v="159"/>
          <pc:sldLayoutMkLst>
            <pc:docMk/>
            <pc:sldMasterMk cId="206731444" sldId="2147483697"/>
            <pc:sldLayoutMk cId="2713772440" sldId="2147483699"/>
          </pc:sldLayoutMkLst>
        </pc:sldLayoutChg>
        <pc:sldLayoutChg chg="add del replId">
          <pc:chgData name="Lau, Andrew" userId="S::zcabola@ucl.ac.uk::ecd91c2e-28cb-4b91-aba8-6e727887b1f9" providerId="AD" clId="Web-{688F708A-16ED-468E-A57B-7C11132924E5}" dt="2022-10-25T09:53:23.478" v="159"/>
          <pc:sldLayoutMkLst>
            <pc:docMk/>
            <pc:sldMasterMk cId="206731444" sldId="2147483697"/>
            <pc:sldLayoutMk cId="2241175198" sldId="2147483700"/>
          </pc:sldLayoutMkLst>
        </pc:sldLayoutChg>
        <pc:sldLayoutChg chg="add del replId">
          <pc:chgData name="Lau, Andrew" userId="S::zcabola@ucl.ac.uk::ecd91c2e-28cb-4b91-aba8-6e727887b1f9" providerId="AD" clId="Web-{688F708A-16ED-468E-A57B-7C11132924E5}" dt="2022-10-25T09:53:23.478" v="159"/>
          <pc:sldLayoutMkLst>
            <pc:docMk/>
            <pc:sldMasterMk cId="206731444" sldId="2147483697"/>
            <pc:sldLayoutMk cId="1732684009" sldId="2147483701"/>
          </pc:sldLayoutMkLst>
        </pc:sldLayoutChg>
      </pc:sldMasterChg>
      <pc:sldMasterChg chg="add addSldLayout modSldLayout">
        <pc:chgData name="Lau, Andrew" userId="S::zcabola@ucl.ac.uk::ecd91c2e-28cb-4b91-aba8-6e727887b1f9" providerId="AD" clId="Web-{688F708A-16ED-468E-A57B-7C11132924E5}" dt="2022-10-25T09:53:23.478" v="159"/>
        <pc:sldMasterMkLst>
          <pc:docMk/>
          <pc:sldMasterMk cId="3779681638" sldId="2147483702"/>
        </pc:sldMasterMkLst>
        <pc:sldLayoutChg chg="add mod replId">
          <pc:chgData name="Lau, Andrew" userId="S::zcabola@ucl.ac.uk::ecd91c2e-28cb-4b91-aba8-6e727887b1f9" providerId="AD" clId="Web-{688F708A-16ED-468E-A57B-7C11132924E5}" dt="2022-10-25T09:53:23.478" v="159"/>
          <pc:sldLayoutMkLst>
            <pc:docMk/>
            <pc:sldMasterMk cId="3779681638" sldId="2147483702"/>
            <pc:sldLayoutMk cId="3449164622" sldId="2147483703"/>
          </pc:sldLayoutMkLst>
        </pc:sldLayoutChg>
        <pc:sldLayoutChg chg="add mod replId">
          <pc:chgData name="Lau, Andrew" userId="S::zcabola@ucl.ac.uk::ecd91c2e-28cb-4b91-aba8-6e727887b1f9" providerId="AD" clId="Web-{688F708A-16ED-468E-A57B-7C11132924E5}" dt="2022-10-25T09:53:23.478" v="159"/>
          <pc:sldLayoutMkLst>
            <pc:docMk/>
            <pc:sldMasterMk cId="3779681638" sldId="2147483702"/>
            <pc:sldLayoutMk cId="3151057272" sldId="2147483704"/>
          </pc:sldLayoutMkLst>
        </pc:sldLayoutChg>
        <pc:sldLayoutChg chg="add mod replId">
          <pc:chgData name="Lau, Andrew" userId="S::zcabola@ucl.ac.uk::ecd91c2e-28cb-4b91-aba8-6e727887b1f9" providerId="AD" clId="Web-{688F708A-16ED-468E-A57B-7C11132924E5}" dt="2022-10-25T09:53:23.478" v="159"/>
          <pc:sldLayoutMkLst>
            <pc:docMk/>
            <pc:sldMasterMk cId="3779681638" sldId="2147483702"/>
            <pc:sldLayoutMk cId="1900781495" sldId="2147483705"/>
          </pc:sldLayoutMkLst>
        </pc:sldLayoutChg>
        <pc:sldLayoutChg chg="add mod replId">
          <pc:chgData name="Lau, Andrew" userId="S::zcabola@ucl.ac.uk::ecd91c2e-28cb-4b91-aba8-6e727887b1f9" providerId="AD" clId="Web-{688F708A-16ED-468E-A57B-7C11132924E5}" dt="2022-10-25T09:53:23.478" v="159"/>
          <pc:sldLayoutMkLst>
            <pc:docMk/>
            <pc:sldMasterMk cId="3779681638" sldId="2147483702"/>
            <pc:sldLayoutMk cId="4191128323" sldId="2147483706"/>
          </pc:sldLayoutMkLst>
        </pc:sldLayoutChg>
        <pc:sldLayoutChg chg="add mod replId">
          <pc:chgData name="Lau, Andrew" userId="S::zcabola@ucl.ac.uk::ecd91c2e-28cb-4b91-aba8-6e727887b1f9" providerId="AD" clId="Web-{688F708A-16ED-468E-A57B-7C11132924E5}" dt="2022-10-25T09:53:23.478" v="159"/>
          <pc:sldLayoutMkLst>
            <pc:docMk/>
            <pc:sldMasterMk cId="3779681638" sldId="2147483702"/>
            <pc:sldLayoutMk cId="2103031169" sldId="2147483707"/>
          </pc:sldLayoutMkLst>
        </pc:sldLayoutChg>
        <pc:sldLayoutChg chg="add mod replId">
          <pc:chgData name="Lau, Andrew" userId="S::zcabola@ucl.ac.uk::ecd91c2e-28cb-4b91-aba8-6e727887b1f9" providerId="AD" clId="Web-{688F708A-16ED-468E-A57B-7C11132924E5}" dt="2022-10-25T09:53:23.478" v="159"/>
          <pc:sldLayoutMkLst>
            <pc:docMk/>
            <pc:sldMasterMk cId="3779681638" sldId="2147483702"/>
            <pc:sldLayoutMk cId="3953520791" sldId="2147483708"/>
          </pc:sldLayoutMkLst>
        </pc:sldLayoutChg>
        <pc:sldLayoutChg chg="add mod replId">
          <pc:chgData name="Lau, Andrew" userId="S::zcabola@ucl.ac.uk::ecd91c2e-28cb-4b91-aba8-6e727887b1f9" providerId="AD" clId="Web-{688F708A-16ED-468E-A57B-7C11132924E5}" dt="2022-10-25T09:53:23.478" v="159"/>
          <pc:sldLayoutMkLst>
            <pc:docMk/>
            <pc:sldMasterMk cId="3779681638" sldId="2147483702"/>
            <pc:sldLayoutMk cId="3047552912" sldId="2147483709"/>
          </pc:sldLayoutMkLst>
        </pc:sldLayoutChg>
        <pc:sldLayoutChg chg="add mod replId">
          <pc:chgData name="Lau, Andrew" userId="S::zcabola@ucl.ac.uk::ecd91c2e-28cb-4b91-aba8-6e727887b1f9" providerId="AD" clId="Web-{688F708A-16ED-468E-A57B-7C11132924E5}" dt="2022-10-25T09:53:23.478" v="159"/>
          <pc:sldLayoutMkLst>
            <pc:docMk/>
            <pc:sldMasterMk cId="3779681638" sldId="2147483702"/>
            <pc:sldLayoutMk cId="303699095" sldId="2147483710"/>
          </pc:sldLayoutMkLst>
        </pc:sldLayoutChg>
        <pc:sldLayoutChg chg="add mod replId">
          <pc:chgData name="Lau, Andrew" userId="S::zcabola@ucl.ac.uk::ecd91c2e-28cb-4b91-aba8-6e727887b1f9" providerId="AD" clId="Web-{688F708A-16ED-468E-A57B-7C11132924E5}" dt="2022-10-25T09:53:23.478" v="159"/>
          <pc:sldLayoutMkLst>
            <pc:docMk/>
            <pc:sldMasterMk cId="3779681638" sldId="2147483702"/>
            <pc:sldLayoutMk cId="4039542539" sldId="2147483711"/>
          </pc:sldLayoutMkLst>
        </pc:sldLayoutChg>
        <pc:sldLayoutChg chg="add mod replId">
          <pc:chgData name="Lau, Andrew" userId="S::zcabola@ucl.ac.uk::ecd91c2e-28cb-4b91-aba8-6e727887b1f9" providerId="AD" clId="Web-{688F708A-16ED-468E-A57B-7C11132924E5}" dt="2022-10-25T09:53:23.478" v="159"/>
          <pc:sldLayoutMkLst>
            <pc:docMk/>
            <pc:sldMasterMk cId="3779681638" sldId="2147483702"/>
            <pc:sldLayoutMk cId="873334263" sldId="2147483712"/>
          </pc:sldLayoutMkLst>
        </pc:sldLayoutChg>
        <pc:sldLayoutChg chg="add mod replId">
          <pc:chgData name="Lau, Andrew" userId="S::zcabola@ucl.ac.uk::ecd91c2e-28cb-4b91-aba8-6e727887b1f9" providerId="AD" clId="Web-{688F708A-16ED-468E-A57B-7C11132924E5}" dt="2022-10-25T09:53:23.478" v="159"/>
          <pc:sldLayoutMkLst>
            <pc:docMk/>
            <pc:sldMasterMk cId="3779681638" sldId="2147483702"/>
            <pc:sldLayoutMk cId="4164683280" sldId="2147483713"/>
          </pc:sldLayoutMkLst>
        </pc:sldLayoutChg>
      </pc:sldMasterChg>
    </pc:docChg>
  </pc:docChgLst>
  <pc:docChgLst>
    <pc:chgData name="來賓使用者" userId="S::urn:spo:anon#f78f544610419157f21f906b08c1d426512f6c6c1ea8bca79d9c21b8b54f2569::" providerId="AD" clId="Web-{EB5EA347-09A7-8D9A-D20C-F0A12E77F5D8}"/>
    <pc:docChg chg="delSld">
      <pc:chgData name="來賓使用者" userId="S::urn:spo:anon#f78f544610419157f21f906b08c1d426512f6c6c1ea8bca79d9c21b8b54f2569::" providerId="AD" clId="Web-{EB5EA347-09A7-8D9A-D20C-F0A12E77F5D8}" dt="2022-11-08T01:33:33.139" v="1"/>
      <pc:docMkLst>
        <pc:docMk/>
      </pc:docMkLst>
      <pc:sldChg chg="del">
        <pc:chgData name="來賓使用者" userId="S::urn:spo:anon#f78f544610419157f21f906b08c1d426512f6c6c1ea8bca79d9c21b8b54f2569::" providerId="AD" clId="Web-{EB5EA347-09A7-8D9A-D20C-F0A12E77F5D8}" dt="2022-11-08T01:33:32.389" v="0"/>
        <pc:sldMkLst>
          <pc:docMk/>
          <pc:sldMk cId="622156785" sldId="259"/>
        </pc:sldMkLst>
      </pc:sldChg>
      <pc:sldChg chg="del">
        <pc:chgData name="來賓使用者" userId="S::urn:spo:anon#f78f544610419157f21f906b08c1d426512f6c6c1ea8bca79d9c21b8b54f2569::" providerId="AD" clId="Web-{EB5EA347-09A7-8D9A-D20C-F0A12E77F5D8}" dt="2022-11-08T01:33:33.139" v="1"/>
        <pc:sldMkLst>
          <pc:docMk/>
          <pc:sldMk cId="3534353449" sldId="265"/>
        </pc:sldMkLst>
      </pc:sldChg>
    </pc:docChg>
  </pc:docChgLst>
  <pc:docChgLst>
    <pc:chgData name="Leong, Ivan" userId="S::zcabyhi@ucl.ac.uk::75d1a3bc-222e-4f3a-bd34-f70e0d6e2d01" providerId="AD" clId="Web-{46D835E2-417C-49A1-B4E4-5166924C9BF3}"/>
    <pc:docChg chg="addSld delSld modSld">
      <pc:chgData name="Leong, Ivan" userId="S::zcabyhi@ucl.ac.uk::75d1a3bc-222e-4f3a-bd34-f70e0d6e2d01" providerId="AD" clId="Web-{46D835E2-417C-49A1-B4E4-5166924C9BF3}" dt="2022-11-01T17:00:03.341" v="568"/>
      <pc:docMkLst>
        <pc:docMk/>
      </pc:docMkLst>
      <pc:sldChg chg="modSp">
        <pc:chgData name="Leong, Ivan" userId="S::zcabyhi@ucl.ac.uk::75d1a3bc-222e-4f3a-bd34-f70e0d6e2d01" providerId="AD" clId="Web-{46D835E2-417C-49A1-B4E4-5166924C9BF3}" dt="2022-11-01T15:59:42.380" v="12" actId="20577"/>
        <pc:sldMkLst>
          <pc:docMk/>
          <pc:sldMk cId="2367790982" sldId="257"/>
        </pc:sldMkLst>
        <pc:spChg chg="mod">
          <ac:chgData name="Leong, Ivan" userId="S::zcabyhi@ucl.ac.uk::75d1a3bc-222e-4f3a-bd34-f70e0d6e2d01" providerId="AD" clId="Web-{46D835E2-417C-49A1-B4E4-5166924C9BF3}" dt="2022-11-01T15:59:42.380" v="12" actId="20577"/>
          <ac:spMkLst>
            <pc:docMk/>
            <pc:sldMk cId="2367790982" sldId="257"/>
            <ac:spMk id="2" creationId="{48A82B19-D1BF-8BFE-45D1-7468379F9E9D}"/>
          </ac:spMkLst>
        </pc:spChg>
      </pc:sldChg>
      <pc:sldChg chg="new">
        <pc:chgData name="Leong, Ivan" userId="S::zcabyhi@ucl.ac.uk::75d1a3bc-222e-4f3a-bd34-f70e0d6e2d01" providerId="AD" clId="Web-{46D835E2-417C-49A1-B4E4-5166924C9BF3}" dt="2022-11-01T15:59:42.583" v="13"/>
        <pc:sldMkLst>
          <pc:docMk/>
          <pc:sldMk cId="2815159618" sldId="258"/>
        </pc:sldMkLst>
      </pc:sldChg>
      <pc:sldChg chg="modSp">
        <pc:chgData name="Leong, Ivan" userId="S::zcabyhi@ucl.ac.uk::75d1a3bc-222e-4f3a-bd34-f70e0d6e2d01" providerId="AD" clId="Web-{46D835E2-417C-49A1-B4E4-5166924C9BF3}" dt="2022-11-01T16:40:52.352" v="178" actId="20577"/>
        <pc:sldMkLst>
          <pc:docMk/>
          <pc:sldMk cId="622156785" sldId="259"/>
        </pc:sldMkLst>
        <pc:spChg chg="mod">
          <ac:chgData name="Leong, Ivan" userId="S::zcabyhi@ucl.ac.uk::75d1a3bc-222e-4f3a-bd34-f70e0d6e2d01" providerId="AD" clId="Web-{46D835E2-417C-49A1-B4E4-5166924C9BF3}" dt="2022-11-01T15:59:48.365" v="16" actId="20577"/>
          <ac:spMkLst>
            <pc:docMk/>
            <pc:sldMk cId="622156785" sldId="259"/>
            <ac:spMk id="2" creationId="{AFEEBF44-8951-65D5-3808-1D6CD7CB22D6}"/>
          </ac:spMkLst>
        </pc:spChg>
        <pc:spChg chg="mod">
          <ac:chgData name="Leong, Ivan" userId="S::zcabyhi@ucl.ac.uk::75d1a3bc-222e-4f3a-bd34-f70e0d6e2d01" providerId="AD" clId="Web-{46D835E2-417C-49A1-B4E4-5166924C9BF3}" dt="2022-11-01T16:00:24.398" v="31" actId="20577"/>
          <ac:spMkLst>
            <pc:docMk/>
            <pc:sldMk cId="622156785" sldId="259"/>
            <ac:spMk id="3" creationId="{05CDCC8B-58F2-3DE8-485D-613B9E9EB2E9}"/>
          </ac:spMkLst>
        </pc:spChg>
        <pc:spChg chg="mod">
          <ac:chgData name="Leong, Ivan" userId="S::zcabyhi@ucl.ac.uk::75d1a3bc-222e-4f3a-bd34-f70e0d6e2d01" providerId="AD" clId="Web-{46D835E2-417C-49A1-B4E4-5166924C9BF3}" dt="2022-11-01T16:40:52.352" v="178" actId="20577"/>
          <ac:spMkLst>
            <pc:docMk/>
            <pc:sldMk cId="622156785" sldId="259"/>
            <ac:spMk id="8" creationId="{9BA72BD8-4AD4-ECA2-7F51-23AF65C3069E}"/>
          </ac:spMkLst>
        </pc:spChg>
      </pc:sldChg>
      <pc:sldChg chg="addSp modSp new del">
        <pc:chgData name="Leong, Ivan" userId="S::zcabyhi@ucl.ac.uk::75d1a3bc-222e-4f3a-bd34-f70e0d6e2d01" providerId="AD" clId="Web-{46D835E2-417C-49A1-B4E4-5166924C9BF3}" dt="2022-11-01T17:00:03.341" v="568"/>
        <pc:sldMkLst>
          <pc:docMk/>
          <pc:sldMk cId="2808341267" sldId="260"/>
        </pc:sldMkLst>
        <pc:spChg chg="mod">
          <ac:chgData name="Leong, Ivan" userId="S::zcabyhi@ucl.ac.uk::75d1a3bc-222e-4f3a-bd34-f70e0d6e2d01" providerId="AD" clId="Web-{46D835E2-417C-49A1-B4E4-5166924C9BF3}" dt="2022-11-01T16:54:59.402" v="522" actId="20577"/>
          <ac:spMkLst>
            <pc:docMk/>
            <pc:sldMk cId="2808341267" sldId="260"/>
            <ac:spMk id="2" creationId="{BC815360-47CF-C1FA-8661-41DE5E0C8029}"/>
          </ac:spMkLst>
        </pc:spChg>
        <pc:spChg chg="mod">
          <ac:chgData name="Leong, Ivan" userId="S::zcabyhi@ucl.ac.uk::75d1a3bc-222e-4f3a-bd34-f70e0d6e2d01" providerId="AD" clId="Web-{46D835E2-417C-49A1-B4E4-5166924C9BF3}" dt="2022-11-01T16:58:55.884" v="564" actId="20577"/>
          <ac:spMkLst>
            <pc:docMk/>
            <pc:sldMk cId="2808341267" sldId="260"/>
            <ac:spMk id="3" creationId="{FF594A10-DA17-60EB-8829-6F6E6AB6A200}"/>
          </ac:spMkLst>
        </pc:spChg>
        <pc:picChg chg="add mod modCrop">
          <ac:chgData name="Leong, Ivan" userId="S::zcabyhi@ucl.ac.uk::75d1a3bc-222e-4f3a-bd34-f70e0d6e2d01" providerId="AD" clId="Web-{46D835E2-417C-49A1-B4E4-5166924C9BF3}" dt="2022-11-01T16:54:52.307" v="521" actId="1076"/>
          <ac:picMkLst>
            <pc:docMk/>
            <pc:sldMk cId="2808341267" sldId="260"/>
            <ac:picMk id="4" creationId="{57E8AD90-556B-3A38-28F6-9F0AA51D20A2}"/>
          </ac:picMkLst>
        </pc:picChg>
      </pc:sldChg>
      <pc:sldChg chg="modSp new">
        <pc:chgData name="Leong, Ivan" userId="S::zcabyhi@ucl.ac.uk::75d1a3bc-222e-4f3a-bd34-f70e0d6e2d01" providerId="AD" clId="Web-{46D835E2-417C-49A1-B4E4-5166924C9BF3}" dt="2022-11-01T16:01:41.856" v="48" actId="20577"/>
        <pc:sldMkLst>
          <pc:docMk/>
          <pc:sldMk cId="4258490109" sldId="261"/>
        </pc:sldMkLst>
        <pc:spChg chg="mod">
          <ac:chgData name="Leong, Ivan" userId="S::zcabyhi@ucl.ac.uk::75d1a3bc-222e-4f3a-bd34-f70e0d6e2d01" providerId="AD" clId="Web-{46D835E2-417C-49A1-B4E4-5166924C9BF3}" dt="2022-11-01T16:01:41.856" v="48" actId="20577"/>
          <ac:spMkLst>
            <pc:docMk/>
            <pc:sldMk cId="4258490109" sldId="261"/>
            <ac:spMk id="2" creationId="{824475DE-657B-0AF6-8BAF-C4CCD82D9F54}"/>
          </ac:spMkLst>
        </pc:spChg>
      </pc:sldChg>
      <pc:sldChg chg="modSp new">
        <pc:chgData name="Leong, Ivan" userId="S::zcabyhi@ucl.ac.uk::75d1a3bc-222e-4f3a-bd34-f70e0d6e2d01" providerId="AD" clId="Web-{46D835E2-417C-49A1-B4E4-5166924C9BF3}" dt="2022-11-01T16:01:46.185" v="59" actId="20577"/>
        <pc:sldMkLst>
          <pc:docMk/>
          <pc:sldMk cId="221324105" sldId="262"/>
        </pc:sldMkLst>
        <pc:spChg chg="mod">
          <ac:chgData name="Leong, Ivan" userId="S::zcabyhi@ucl.ac.uk::75d1a3bc-222e-4f3a-bd34-f70e0d6e2d01" providerId="AD" clId="Web-{46D835E2-417C-49A1-B4E4-5166924C9BF3}" dt="2022-11-01T16:01:46.185" v="59" actId="20577"/>
          <ac:spMkLst>
            <pc:docMk/>
            <pc:sldMk cId="221324105" sldId="262"/>
            <ac:spMk id="2" creationId="{2C53D82E-29F8-E977-ECDC-E7632374F515}"/>
          </ac:spMkLst>
        </pc:spChg>
      </pc:sldChg>
      <pc:sldChg chg="modSp new">
        <pc:chgData name="Leong, Ivan" userId="S::zcabyhi@ucl.ac.uk::75d1a3bc-222e-4f3a-bd34-f70e0d6e2d01" providerId="AD" clId="Web-{46D835E2-417C-49A1-B4E4-5166924C9BF3}" dt="2022-11-01T16:02:17.202" v="94" actId="20577"/>
        <pc:sldMkLst>
          <pc:docMk/>
          <pc:sldMk cId="133692327" sldId="263"/>
        </pc:sldMkLst>
        <pc:spChg chg="mod">
          <ac:chgData name="Leong, Ivan" userId="S::zcabyhi@ucl.ac.uk::75d1a3bc-222e-4f3a-bd34-f70e0d6e2d01" providerId="AD" clId="Web-{46D835E2-417C-49A1-B4E4-5166924C9BF3}" dt="2022-11-01T16:02:17.202" v="94" actId="20577"/>
          <ac:spMkLst>
            <pc:docMk/>
            <pc:sldMk cId="133692327" sldId="263"/>
            <ac:spMk id="2" creationId="{4DCEFC7E-3684-B056-2724-9984369DEE87}"/>
          </ac:spMkLst>
        </pc:spChg>
      </pc:sldChg>
      <pc:sldChg chg="modSp new">
        <pc:chgData name="Leong, Ivan" userId="S::zcabyhi@ucl.ac.uk::75d1a3bc-222e-4f3a-bd34-f70e0d6e2d01" providerId="AD" clId="Web-{46D835E2-417C-49A1-B4E4-5166924C9BF3}" dt="2022-11-01T16:02:19.202" v="102" actId="20577"/>
        <pc:sldMkLst>
          <pc:docMk/>
          <pc:sldMk cId="1294346500" sldId="264"/>
        </pc:sldMkLst>
        <pc:spChg chg="mod">
          <ac:chgData name="Leong, Ivan" userId="S::zcabyhi@ucl.ac.uk::75d1a3bc-222e-4f3a-bd34-f70e0d6e2d01" providerId="AD" clId="Web-{46D835E2-417C-49A1-B4E4-5166924C9BF3}" dt="2022-11-01T16:02:19.202" v="102" actId="20577"/>
          <ac:spMkLst>
            <pc:docMk/>
            <pc:sldMk cId="1294346500" sldId="264"/>
            <ac:spMk id="2" creationId="{A29F05EC-7359-7753-055F-0B915F563AB4}"/>
          </ac:spMkLst>
        </pc:spChg>
      </pc:sldChg>
      <pc:sldChg chg="modSp">
        <pc:chgData name="Leong, Ivan" userId="S::zcabyhi@ucl.ac.uk::75d1a3bc-222e-4f3a-bd34-f70e0d6e2d01" providerId="AD" clId="Web-{46D835E2-417C-49A1-B4E4-5166924C9BF3}" dt="2022-11-01T16:59:41.449" v="567" actId="1076"/>
        <pc:sldMkLst>
          <pc:docMk/>
          <pc:sldMk cId="3534353449" sldId="265"/>
        </pc:sldMkLst>
        <pc:spChg chg="mod">
          <ac:chgData name="Leong, Ivan" userId="S::zcabyhi@ucl.ac.uk::75d1a3bc-222e-4f3a-bd34-f70e0d6e2d01" providerId="AD" clId="Web-{46D835E2-417C-49A1-B4E4-5166924C9BF3}" dt="2022-11-01T16:56:25.141" v="538" actId="20577"/>
          <ac:spMkLst>
            <pc:docMk/>
            <pc:sldMk cId="3534353449" sldId="265"/>
            <ac:spMk id="2" creationId="{AFEEBF44-8951-65D5-3808-1D6CD7CB22D6}"/>
          </ac:spMkLst>
        </pc:spChg>
        <pc:spChg chg="mod">
          <ac:chgData name="Leong, Ivan" userId="S::zcabyhi@ucl.ac.uk::75d1a3bc-222e-4f3a-bd34-f70e0d6e2d01" providerId="AD" clId="Web-{46D835E2-417C-49A1-B4E4-5166924C9BF3}" dt="2022-11-01T16:59:35.215" v="565" actId="1076"/>
          <ac:spMkLst>
            <pc:docMk/>
            <pc:sldMk cId="3534353449" sldId="265"/>
            <ac:spMk id="4" creationId="{9348375B-F5F5-4290-833D-4BD358B2C728}"/>
          </ac:spMkLst>
        </pc:spChg>
        <pc:spChg chg="mod">
          <ac:chgData name="Leong, Ivan" userId="S::zcabyhi@ucl.ac.uk::75d1a3bc-222e-4f3a-bd34-f70e0d6e2d01" providerId="AD" clId="Web-{46D835E2-417C-49A1-B4E4-5166924C9BF3}" dt="2022-11-01T16:59:38.668" v="566" actId="1076"/>
          <ac:spMkLst>
            <pc:docMk/>
            <pc:sldMk cId="3534353449" sldId="265"/>
            <ac:spMk id="8" creationId="{9BA72BD8-4AD4-ECA2-7F51-23AF65C3069E}"/>
          </ac:spMkLst>
        </pc:spChg>
        <pc:spChg chg="mod">
          <ac:chgData name="Leong, Ivan" userId="S::zcabyhi@ucl.ac.uk::75d1a3bc-222e-4f3a-bd34-f70e0d6e2d01" providerId="AD" clId="Web-{46D835E2-417C-49A1-B4E4-5166924C9BF3}" dt="2022-11-01T16:59:41.449" v="567" actId="1076"/>
          <ac:spMkLst>
            <pc:docMk/>
            <pc:sldMk cId="3534353449" sldId="265"/>
            <ac:spMk id="9" creationId="{27F14052-25E9-6096-8034-7C4ECDECF9DE}"/>
          </ac:spMkLst>
        </pc:spChg>
      </pc:sldChg>
    </pc:docChg>
  </pc:docChgLst>
  <pc:docChgLst>
    <pc:chgData name="Guest User" userId="S::urn:spo:anon#f78f544610419157f21f906b08c1d426512f6c6c1ea8bca79d9c21b8b54f2569::" providerId="AD" clId="Web-{EE0146FE-5987-C809-A0EF-84E9CA006095}"/>
    <pc:docChg chg="addSld delSld modSld">
      <pc:chgData name="Guest User" userId="S::urn:spo:anon#f78f544610419157f21f906b08c1d426512f6c6c1ea8bca79d9c21b8b54f2569::" providerId="AD" clId="Web-{EE0146FE-5987-C809-A0EF-84E9CA006095}" dt="2022-11-07T00:48:30.249" v="150" actId="14100"/>
      <pc:docMkLst>
        <pc:docMk/>
      </pc:docMkLst>
      <pc:sldChg chg="addSp delSp modSp mod setBg setClrOvrMap">
        <pc:chgData name="Guest User" userId="S::urn:spo:anon#f78f544610419157f21f906b08c1d426512f6c6c1ea8bca79d9c21b8b54f2569::" providerId="AD" clId="Web-{EE0146FE-5987-C809-A0EF-84E9CA006095}" dt="2022-11-07T00:48:30.249" v="150" actId="14100"/>
        <pc:sldMkLst>
          <pc:docMk/>
          <pc:sldMk cId="2367790982" sldId="257"/>
        </pc:sldMkLst>
        <pc:spChg chg="del mod">
          <ac:chgData name="Guest User" userId="S::urn:spo:anon#f78f544610419157f21f906b08c1d426512f6c6c1ea8bca79d9c21b8b54f2569::" providerId="AD" clId="Web-{EE0146FE-5987-C809-A0EF-84E9CA006095}" dt="2022-11-07T00:47:13.848" v="128"/>
          <ac:spMkLst>
            <pc:docMk/>
            <pc:sldMk cId="2367790982" sldId="257"/>
            <ac:spMk id="2" creationId="{48A82B19-D1BF-8BFE-45D1-7468379F9E9D}"/>
          </ac:spMkLst>
        </pc:spChg>
        <pc:spChg chg="mod ord">
          <ac:chgData name="Guest User" userId="S::urn:spo:anon#f78f544610419157f21f906b08c1d426512f6c6c1ea8bca79d9c21b8b54f2569::" providerId="AD" clId="Web-{EE0146FE-5987-C809-A0EF-84E9CA006095}" dt="2022-11-07T00:48:20.560" v="147" actId="1076"/>
          <ac:spMkLst>
            <pc:docMk/>
            <pc:sldMk cId="2367790982" sldId="257"/>
            <ac:spMk id="3" creationId="{535D7AD8-9722-7F0E-7385-09B8E9EB13B5}"/>
          </ac:spMkLst>
        </pc:spChg>
        <pc:spChg chg="add del">
          <ac:chgData name="Guest User" userId="S::urn:spo:anon#f78f544610419157f21f906b08c1d426512f6c6c1ea8bca79d9c21b8b54f2569::" providerId="AD" clId="Web-{EE0146FE-5987-C809-A0EF-84E9CA006095}" dt="2022-11-07T00:45:18.183" v="88"/>
          <ac:spMkLst>
            <pc:docMk/>
            <pc:sldMk cId="2367790982" sldId="257"/>
            <ac:spMk id="11" creationId="{D72D86B8-F8FA-4152-BB97-1E86BF5C3C22}"/>
          </ac:spMkLst>
        </pc:spChg>
        <pc:spChg chg="add del">
          <ac:chgData name="Guest User" userId="S::urn:spo:anon#f78f544610419157f21f906b08c1d426512f6c6c1ea8bca79d9c21b8b54f2569::" providerId="AD" clId="Web-{EE0146FE-5987-C809-A0EF-84E9CA006095}" dt="2022-11-07T00:45:18.183" v="88"/>
          <ac:spMkLst>
            <pc:docMk/>
            <pc:sldMk cId="2367790982" sldId="257"/>
            <ac:spMk id="12" creationId="{1E9F5D63-18D2-44EE-9BF4-F99E145C8D01}"/>
          </ac:spMkLst>
        </pc:spChg>
        <pc:spChg chg="add del">
          <ac:chgData name="Guest User" userId="S::urn:spo:anon#f78f544610419157f21f906b08c1d426512f6c6c1ea8bca79d9c21b8b54f2569::" providerId="AD" clId="Web-{EE0146FE-5987-C809-A0EF-84E9CA006095}" dt="2022-11-07T00:45:18.183" v="88"/>
          <ac:spMkLst>
            <pc:docMk/>
            <pc:sldMk cId="2367790982" sldId="257"/>
            <ac:spMk id="13" creationId="{75FB676B-0487-4FE6-A64F-7AA4C2693AE0}"/>
          </ac:spMkLst>
        </pc:spChg>
        <pc:spChg chg="add del">
          <ac:chgData name="Guest User" userId="S::urn:spo:anon#f78f544610419157f21f906b08c1d426512f6c6c1ea8bca79d9c21b8b54f2569::" providerId="AD" clId="Web-{EE0146FE-5987-C809-A0EF-84E9CA006095}" dt="2022-11-07T00:43:55.577" v="61"/>
          <ac:spMkLst>
            <pc:docMk/>
            <pc:sldMk cId="2367790982" sldId="257"/>
            <ac:spMk id="14" creationId="{D72D86B8-F8FA-4152-BB97-1E86BF5C3C22}"/>
          </ac:spMkLst>
        </pc:spChg>
        <pc:spChg chg="add del">
          <ac:chgData name="Guest User" userId="S::urn:spo:anon#f78f544610419157f21f906b08c1d426512f6c6c1ea8bca79d9c21b8b54f2569::" providerId="AD" clId="Web-{EE0146FE-5987-C809-A0EF-84E9CA006095}" dt="2022-11-07T00:45:18.183" v="88"/>
          <ac:spMkLst>
            <pc:docMk/>
            <pc:sldMk cId="2367790982" sldId="257"/>
            <ac:spMk id="15" creationId="{F04C8A62-F20F-437D-B6E7-D2C4777D4E8D}"/>
          </ac:spMkLst>
        </pc:spChg>
        <pc:spChg chg="add del">
          <ac:chgData name="Guest User" userId="S::urn:spo:anon#f78f544610419157f21f906b08c1d426512f6c6c1ea8bca79d9c21b8b54f2569::" providerId="AD" clId="Web-{EE0146FE-5987-C809-A0EF-84E9CA006095}" dt="2022-11-07T00:43:55.577" v="61"/>
          <ac:spMkLst>
            <pc:docMk/>
            <pc:sldMk cId="2367790982" sldId="257"/>
            <ac:spMk id="16" creationId="{1E9F5D63-18D2-44EE-9BF4-F99E145C8D01}"/>
          </ac:spMkLst>
        </pc:spChg>
        <pc:spChg chg="add del">
          <ac:chgData name="Guest User" userId="S::urn:spo:anon#f78f544610419157f21f906b08c1d426512f6c6c1ea8bca79d9c21b8b54f2569::" providerId="AD" clId="Web-{EE0146FE-5987-C809-A0EF-84E9CA006095}" dt="2022-11-07T00:45:18.183" v="87"/>
          <ac:spMkLst>
            <pc:docMk/>
            <pc:sldMk cId="2367790982" sldId="257"/>
            <ac:spMk id="17" creationId="{B632AE7B-9F64-4DA0-908C-FF0274747A55}"/>
          </ac:spMkLst>
        </pc:spChg>
        <pc:spChg chg="add del">
          <ac:chgData name="Guest User" userId="S::urn:spo:anon#f78f544610419157f21f906b08c1d426512f6c6c1ea8bca79d9c21b8b54f2569::" providerId="AD" clId="Web-{EE0146FE-5987-C809-A0EF-84E9CA006095}" dt="2022-11-07T00:43:55.577" v="61"/>
          <ac:spMkLst>
            <pc:docMk/>
            <pc:sldMk cId="2367790982" sldId="257"/>
            <ac:spMk id="18" creationId="{75FB676B-0487-4FE6-A64F-7AA4C2693AE0}"/>
          </ac:spMkLst>
        </pc:spChg>
        <pc:spChg chg="add">
          <ac:chgData name="Guest User" userId="S::urn:spo:anon#f78f544610419157f21f906b08c1d426512f6c6c1ea8bca79d9c21b8b54f2569::" providerId="AD" clId="Web-{EE0146FE-5987-C809-A0EF-84E9CA006095}" dt="2022-11-07T00:48:03.961" v="140"/>
          <ac:spMkLst>
            <pc:docMk/>
            <pc:sldMk cId="2367790982" sldId="257"/>
            <ac:spMk id="19" creationId="{B632AE7B-9F64-4DA0-908C-FF0274747A55}"/>
          </ac:spMkLst>
        </pc:spChg>
        <pc:spChg chg="add del">
          <ac:chgData name="Guest User" userId="S::urn:spo:anon#f78f544610419157f21f906b08c1d426512f6c6c1ea8bca79d9c21b8b54f2569::" providerId="AD" clId="Web-{EE0146FE-5987-C809-A0EF-84E9CA006095}" dt="2022-11-07T00:43:55.577" v="61"/>
          <ac:spMkLst>
            <pc:docMk/>
            <pc:sldMk cId="2367790982" sldId="257"/>
            <ac:spMk id="20" creationId="{F04C8A62-F20F-437D-B6E7-D2C4777D4E8D}"/>
          </ac:spMkLst>
        </pc:spChg>
        <pc:spChg chg="add del mod">
          <ac:chgData name="Guest User" userId="S::urn:spo:anon#f78f544610419157f21f906b08c1d426512f6c6c1ea8bca79d9c21b8b54f2569::" providerId="AD" clId="Web-{EE0146FE-5987-C809-A0EF-84E9CA006095}" dt="2022-11-07T00:47:21.208" v="130"/>
          <ac:spMkLst>
            <pc:docMk/>
            <pc:sldMk cId="2367790982" sldId="257"/>
            <ac:spMk id="21" creationId="{A49AA107-6389-F0A9-FF14-B31613363757}"/>
          </ac:spMkLst>
        </pc:spChg>
        <pc:spChg chg="add del">
          <ac:chgData name="Guest User" userId="S::urn:spo:anon#f78f544610419157f21f906b08c1d426512f6c6c1ea8bca79d9c21b8b54f2569::" providerId="AD" clId="Web-{EE0146FE-5987-C809-A0EF-84E9CA006095}" dt="2022-11-07T00:43:55.577" v="60"/>
          <ac:spMkLst>
            <pc:docMk/>
            <pc:sldMk cId="2367790982" sldId="257"/>
            <ac:spMk id="25" creationId="{B5149783-F4A7-4381-90C8-5B0B986A2F15}"/>
          </ac:spMkLst>
        </pc:spChg>
        <pc:picChg chg="add del mod">
          <ac:chgData name="Guest User" userId="S::urn:spo:anon#f78f544610419157f21f906b08c1d426512f6c6c1ea8bca79d9c21b8b54f2569::" providerId="AD" clId="Web-{EE0146FE-5987-C809-A0EF-84E9CA006095}" dt="2022-11-07T00:29:10.903" v="10"/>
          <ac:picMkLst>
            <pc:docMk/>
            <pc:sldMk cId="2367790982" sldId="257"/>
            <ac:picMk id="4" creationId="{9EAD3788-EBD7-3363-0C51-B864124B149A}"/>
          </ac:picMkLst>
        </pc:picChg>
        <pc:picChg chg="add del mod ord">
          <ac:chgData name="Guest User" userId="S::urn:spo:anon#f78f544610419157f21f906b08c1d426512f6c6c1ea8bca79d9c21b8b54f2569::" providerId="AD" clId="Web-{EE0146FE-5987-C809-A0EF-84E9CA006095}" dt="2022-11-07T00:45:03.119" v="84"/>
          <ac:picMkLst>
            <pc:docMk/>
            <pc:sldMk cId="2367790982" sldId="257"/>
            <ac:picMk id="5" creationId="{F0C7F489-CD7B-65E2-A1C1-533335FB7B6F}"/>
          </ac:picMkLst>
        </pc:picChg>
        <pc:picChg chg="add del mod">
          <ac:chgData name="Guest User" userId="S::urn:spo:anon#f78f544610419157f21f906b08c1d426512f6c6c1ea8bca79d9c21b8b54f2569::" providerId="AD" clId="Web-{EE0146FE-5987-C809-A0EF-84E9CA006095}" dt="2022-11-07T00:45:03.807" v="85"/>
          <ac:picMkLst>
            <pc:docMk/>
            <pc:sldMk cId="2367790982" sldId="257"/>
            <ac:picMk id="6" creationId="{A903BE0C-FDB3-158B-46CA-747538D10BC0}"/>
          </ac:picMkLst>
        </pc:picChg>
        <pc:picChg chg="add del mod ord">
          <ac:chgData name="Guest User" userId="S::urn:spo:anon#f78f544610419157f21f906b08c1d426512f6c6c1ea8bca79d9c21b8b54f2569::" providerId="AD" clId="Web-{EE0146FE-5987-C809-A0EF-84E9CA006095}" dt="2022-11-07T00:45:39.731" v="95"/>
          <ac:picMkLst>
            <pc:docMk/>
            <pc:sldMk cId="2367790982" sldId="257"/>
            <ac:picMk id="7" creationId="{2B735B7F-2FFA-9DE5-FBA2-70677AF92780}"/>
          </ac:picMkLst>
        </pc:picChg>
        <pc:picChg chg="add del mod">
          <ac:chgData name="Guest User" userId="S::urn:spo:anon#f78f544610419157f21f906b08c1d426512f6c6c1ea8bca79d9c21b8b54f2569::" providerId="AD" clId="Web-{EE0146FE-5987-C809-A0EF-84E9CA006095}" dt="2022-11-07T00:42:24.227" v="44"/>
          <ac:picMkLst>
            <pc:docMk/>
            <pc:sldMk cId="2367790982" sldId="257"/>
            <ac:picMk id="8" creationId="{17D19569-F616-BAFC-9DF2-D1433401D9A9}"/>
          </ac:picMkLst>
        </pc:picChg>
        <pc:picChg chg="add mod ord">
          <ac:chgData name="Guest User" userId="S::urn:spo:anon#f78f544610419157f21f906b08c1d426512f6c6c1ea8bca79d9c21b8b54f2569::" providerId="AD" clId="Web-{EE0146FE-5987-C809-A0EF-84E9CA006095}" dt="2022-11-07T00:48:30.249" v="150" actId="14100"/>
          <ac:picMkLst>
            <pc:docMk/>
            <pc:sldMk cId="2367790982" sldId="257"/>
            <ac:picMk id="9" creationId="{B4F08D4A-DCA1-E73F-94B8-0CCA53BF080C}"/>
          </ac:picMkLst>
        </pc:picChg>
        <pc:picChg chg="add mod">
          <ac:chgData name="Guest User" userId="S::urn:spo:anon#f78f544610419157f21f906b08c1d426512f6c6c1ea8bca79d9c21b8b54f2569::" providerId="AD" clId="Web-{EE0146FE-5987-C809-A0EF-84E9CA006095}" dt="2022-11-07T00:48:25.123" v="149" actId="1076"/>
          <ac:picMkLst>
            <pc:docMk/>
            <pc:sldMk cId="2367790982" sldId="257"/>
            <ac:picMk id="10" creationId="{4D0E6CD7-E4BA-E33A-0DF6-C138522D40D9}"/>
          </ac:picMkLst>
        </pc:picChg>
      </pc:sldChg>
      <pc:sldChg chg="add replId">
        <pc:chgData name="Guest User" userId="S::urn:spo:anon#f78f544610419157f21f906b08c1d426512f6c6c1ea8bca79d9c21b8b54f2569::" providerId="AD" clId="Web-{EE0146FE-5987-C809-A0EF-84E9CA006095}" dt="2022-11-07T00:44:48.024" v="79"/>
        <pc:sldMkLst>
          <pc:docMk/>
          <pc:sldMk cId="2908143459" sldId="266"/>
        </pc:sldMkLst>
      </pc:sldChg>
      <pc:sldChg chg="add del replId">
        <pc:chgData name="Guest User" userId="S::urn:spo:anon#f78f544610419157f21f906b08c1d426512f6c6c1ea8bca79d9c21b8b54f2569::" providerId="AD" clId="Web-{EE0146FE-5987-C809-A0EF-84E9CA006095}" dt="2022-11-07T00:42:28.555" v="46"/>
        <pc:sldMkLst>
          <pc:docMk/>
          <pc:sldMk cId="3150194342" sldId="266"/>
        </pc:sldMkLst>
      </pc:sldChg>
    </pc:docChg>
  </pc:docChgLst>
  <pc:docChgLst>
    <pc:chgData name="Leong, Ivan" userId="S::zcabyhi@ucl.ac.uk::75d1a3bc-222e-4f3a-bd34-f70e0d6e2d01" providerId="AD" clId="Web-{F283877A-F6DC-4C13-BE45-AF94E01482E1}"/>
    <pc:docChg chg="modSld">
      <pc:chgData name="Leong, Ivan" userId="S::zcabyhi@ucl.ac.uk::75d1a3bc-222e-4f3a-bd34-f70e0d6e2d01" providerId="AD" clId="Web-{F283877A-F6DC-4C13-BE45-AF94E01482E1}" dt="2022-11-07T16:28:19.298" v="46" actId="1076"/>
      <pc:docMkLst>
        <pc:docMk/>
      </pc:docMkLst>
      <pc:sldChg chg="modSp">
        <pc:chgData name="Leong, Ivan" userId="S::zcabyhi@ucl.ac.uk::75d1a3bc-222e-4f3a-bd34-f70e0d6e2d01" providerId="AD" clId="Web-{F283877A-F6DC-4C13-BE45-AF94E01482E1}" dt="2022-11-07T15:28:12.671" v="4" actId="20577"/>
        <pc:sldMkLst>
          <pc:docMk/>
          <pc:sldMk cId="2367790982" sldId="257"/>
        </pc:sldMkLst>
        <pc:spChg chg="mod">
          <ac:chgData name="Leong, Ivan" userId="S::zcabyhi@ucl.ac.uk::75d1a3bc-222e-4f3a-bd34-f70e0d6e2d01" providerId="AD" clId="Web-{F283877A-F6DC-4C13-BE45-AF94E01482E1}" dt="2022-11-07T15:28:12.671" v="4" actId="20577"/>
          <ac:spMkLst>
            <pc:docMk/>
            <pc:sldMk cId="2367790982" sldId="257"/>
            <ac:spMk id="3" creationId="{535D7AD8-9722-7F0E-7385-09B8E9EB13B5}"/>
          </ac:spMkLst>
        </pc:spChg>
      </pc:sldChg>
      <pc:sldChg chg="modSp">
        <pc:chgData name="Leong, Ivan" userId="S::zcabyhi@ucl.ac.uk::75d1a3bc-222e-4f3a-bd34-f70e0d6e2d01" providerId="AD" clId="Web-{F283877A-F6DC-4C13-BE45-AF94E01482E1}" dt="2022-11-07T15:28:18.155" v="6" actId="20577"/>
        <pc:sldMkLst>
          <pc:docMk/>
          <pc:sldMk cId="622156785" sldId="259"/>
        </pc:sldMkLst>
        <pc:spChg chg="mod">
          <ac:chgData name="Leong, Ivan" userId="S::zcabyhi@ucl.ac.uk::75d1a3bc-222e-4f3a-bd34-f70e0d6e2d01" providerId="AD" clId="Web-{F283877A-F6DC-4C13-BE45-AF94E01482E1}" dt="2022-11-07T15:28:18.155" v="6" actId="20577"/>
          <ac:spMkLst>
            <pc:docMk/>
            <pc:sldMk cId="622156785" sldId="259"/>
            <ac:spMk id="9" creationId="{27F14052-25E9-6096-8034-7C4ECDECF9DE}"/>
          </ac:spMkLst>
        </pc:spChg>
      </pc:sldChg>
      <pc:sldChg chg="addSp delSp modSp">
        <pc:chgData name="Leong, Ivan" userId="S::zcabyhi@ucl.ac.uk::75d1a3bc-222e-4f3a-bd34-f70e0d6e2d01" providerId="AD" clId="Web-{F283877A-F6DC-4C13-BE45-AF94E01482E1}" dt="2022-11-07T16:28:19.298" v="46" actId="1076"/>
        <pc:sldMkLst>
          <pc:docMk/>
          <pc:sldMk cId="4258490109" sldId="261"/>
        </pc:sldMkLst>
        <pc:spChg chg="mod">
          <ac:chgData name="Leong, Ivan" userId="S::zcabyhi@ucl.ac.uk::75d1a3bc-222e-4f3a-bd34-f70e0d6e2d01" providerId="AD" clId="Web-{F283877A-F6DC-4C13-BE45-AF94E01482E1}" dt="2022-11-07T16:26:08.857" v="17" actId="1076"/>
          <ac:spMkLst>
            <pc:docMk/>
            <pc:sldMk cId="4258490109" sldId="261"/>
            <ac:spMk id="2" creationId="{824475DE-657B-0AF6-8BAF-C4CCD82D9F54}"/>
          </ac:spMkLst>
        </pc:spChg>
        <pc:spChg chg="del">
          <ac:chgData name="Leong, Ivan" userId="S::zcabyhi@ucl.ac.uk::75d1a3bc-222e-4f3a-bd34-f70e0d6e2d01" providerId="AD" clId="Web-{F283877A-F6DC-4C13-BE45-AF94E01482E1}" dt="2022-11-07T16:02:52.584" v="10"/>
          <ac:spMkLst>
            <pc:docMk/>
            <pc:sldMk cId="4258490109" sldId="261"/>
            <ac:spMk id="3" creationId="{DF78481E-ADEB-AAD8-2BE8-1856FC7E0F0F}"/>
          </ac:spMkLst>
        </pc:spChg>
        <pc:picChg chg="add mod modCrop">
          <ac:chgData name="Leong, Ivan" userId="S::zcabyhi@ucl.ac.uk::75d1a3bc-222e-4f3a-bd34-f70e0d6e2d01" providerId="AD" clId="Web-{F283877A-F6DC-4C13-BE45-AF94E01482E1}" dt="2022-11-07T16:28:19.298" v="46" actId="1076"/>
          <ac:picMkLst>
            <pc:docMk/>
            <pc:sldMk cId="4258490109" sldId="261"/>
            <ac:picMk id="3" creationId="{418B5DFD-25DF-D69A-0841-C3006CE07E91}"/>
          </ac:picMkLst>
        </pc:picChg>
        <pc:picChg chg="add mod ord modCrop">
          <ac:chgData name="Leong, Ivan" userId="S::zcabyhi@ucl.ac.uk::75d1a3bc-222e-4f3a-bd34-f70e0d6e2d01" providerId="AD" clId="Web-{F283877A-F6DC-4C13-BE45-AF94E01482E1}" dt="2022-11-07T16:28:16.642" v="45" actId="1076"/>
          <ac:picMkLst>
            <pc:docMk/>
            <pc:sldMk cId="4258490109" sldId="261"/>
            <ac:picMk id="4" creationId="{E97200C1-C3E0-D4A9-280C-5F38735FF9D0}"/>
          </ac:picMkLst>
        </pc:picChg>
      </pc:sldChg>
      <pc:sldChg chg="modSp">
        <pc:chgData name="Leong, Ivan" userId="S::zcabyhi@ucl.ac.uk::75d1a3bc-222e-4f3a-bd34-f70e0d6e2d01" providerId="AD" clId="Web-{F283877A-F6DC-4C13-BE45-AF94E01482E1}" dt="2022-11-07T15:28:35.437" v="9" actId="20577"/>
        <pc:sldMkLst>
          <pc:docMk/>
          <pc:sldMk cId="3534353449" sldId="265"/>
        </pc:sldMkLst>
        <pc:spChg chg="mod">
          <ac:chgData name="Leong, Ivan" userId="S::zcabyhi@ucl.ac.uk::75d1a3bc-222e-4f3a-bd34-f70e0d6e2d01" providerId="AD" clId="Web-{F283877A-F6DC-4C13-BE45-AF94E01482E1}" dt="2022-11-07T15:28:35.437" v="9" actId="20577"/>
          <ac:spMkLst>
            <pc:docMk/>
            <pc:sldMk cId="3534353449" sldId="265"/>
            <ac:spMk id="9" creationId="{27F14052-25E9-6096-8034-7C4ECDECF9DE}"/>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9T01:29:15.678"/>
    </inkml:context>
    <inkml:brush xml:id="br0">
      <inkml:brushProperty name="width" value="0.1" units="cm"/>
      <inkml:brushProperty name="height" value="0.1" units="cm"/>
      <inkml:brushProperty name="color" value="#FFFFFF"/>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9T01:29:30.072"/>
    </inkml:context>
    <inkml:brush xml:id="br0">
      <inkml:brushProperty name="width" value="0.1" units="cm"/>
      <inkml:brushProperty name="height" value="0.1" units="cm"/>
      <inkml:brushProperty name="color" value="#FFFFFF"/>
    </inkml:brush>
  </inkml:definitions>
  <inkml:trace contextRef="#ctx0" brushRef="#br0">348 105 24575,'1'-1'0,"-1"0"0,1-1 0,-1 1 0,1 0 0,-1 0 0,1 0 0,0 0 0,-1 0 0,1 0 0,0 1 0,0-1 0,0 0 0,0 0 0,-1 0 0,1 1 0,0-1 0,0 1 0,1-1 0,-1 0 0,0 1 0,0 0 0,0-1 0,0 1 0,0 0 0,1-1 0,-1 1 0,2 0 0,38-4 0,-36 3 0,32 0 0,-64 1 0,0 2 0,0-2 0,-1-1 0,2-2 0,-1 0 0,0-2 0,1-1 0,0-1 0,0-1 0,-37-17 0,52 21 0,-1 0 0,1 0 0,-1 1 0,0 0 0,0 1 0,0 1 0,0 0 0,-20 1 0,32 0 0,0 0 0,0 0 0,0 0 0,0 0 0,0 0 0,0 0 0,0 0 0,-1 0 0,1 0 0,0 1 0,0-1 0,0 0 0,0 0 0,0 0 0,0 0 0,0 0 0,0 0 0,0 0 0,-1 0 0,1 0 0,0 1 0,0-1 0,0 0 0,0 0 0,0 0 0,0 0 0,0 0 0,0 0 0,0 1 0,0-1 0,0 0 0,0 0 0,0 0 0,0 0 0,0 0 0,0 0 0,0 1 0,0-1 0,0 0 0,0 0 0,0 0 0,0 0 0,0 0 0,1 0 0,-1 0 0,0 1 0,0-1 0,0 0 0,0 0 0,0 0 0,0 0 0,0 0 0,0 0 0,0 0 0,1 0 0,-1 0 0,0 0 0,0 1 0,0-1 0,0 0 0,0 0 0,0 0 0,0 0 0,1 0 0,12 13 0,19 8 0,-8-13 0,-16-6 0,0 0 0,-1 1 0,0 0 0,0 0 0,12 7 0,-18-9 0,1 0 0,-1 0 0,1 1 0,-1-1 0,0 0 0,0 1 0,0-1 0,0 1 0,0-1 0,0 1 0,0-1 0,0 1 0,0 0 0,-1 0 0,1-1 0,-1 1 0,1 0 0,-1 0 0,0-1 0,0 1 0,0 0 0,0 0 0,0 0 0,0 0 0,0-1 0,-1 1 0,1 0 0,0 0 0,-2 3 0,0-2 0,0 0 0,0 0 0,-1 0 0,1 0 0,-1-1 0,1 1 0,-1-1 0,-4 4 0,4-4 0,0 0 0,0 0 0,1 1 0,-1-1 0,1 1 0,-1 0 0,1 0 0,-3 5 0,4-7 0,1-1 0,0 1 0,0-1 0,0 1 0,0-1 0,0 1 0,0-1 0,0 1 0,0-1 0,0 1 0,0-1 0,0 0 0,0 1 0,1-1 0,-1 1 0,0-1 0,0 1 0,0-1 0,1 1 0,-1-1 0,0 0 0,0 1 0,1-1 0,-1 0 0,0 1 0,2 0 0,22 9 0,28-5 0,-45-5 0,-34-1 0,2 2 0,19 0 0,0 0 0,0-1 0,-1 0 0,1 0 0,0 0 0,0-1 0,0 0 0,0 0 0,-1-1 0,1 1 0,1-1 0,-9-4 0,13 4 0,-1 0 0,1 0 0,0 0 0,0 0 0,0 0 0,0 0 0,1 0 0,-1-1 0,1 1 0,-1 0 0,1 0 0,0-1 0,0 1 0,-1 0 0,2-1 0,-1 1 0,0 0 0,0-1 0,1 1 0,-1 0 0,2-3 0,-1 1 0,0 0 0,0-1 0,1 1 0,0 0 0,0 0 0,0 0 0,0 0 0,0 0 0,6-7 0,-4 8 0,1 1 0,-1-1 0,1 0 0,-1 1 0,1 0 0,0 0 0,0 1 0,0-1 0,0 1 0,0 0 0,0 0 0,9 0 0,70 4 0,-47-1 0,396 0 0,-523-4 0,-103 5 0,184-2 0,-1 1 0,1 1 0,-1 0 0,1 0 0,-11 6 0,19-9 0,-1 1 0,1 0 0,0-1 0,-1 1 0,1 0 0,0 0 0,-1 0 0,1 0 0,0 1 0,0-1 0,0 0 0,0 0 0,0 1 0,0-1 0,0 0 0,0 2 0,1-2 0,0 1 0,0-1 0,0 0 0,0 0 0,1 0 0,-1 0 0,0 0 0,1 0 0,-1-1 0,1 1 0,-1 0 0,1 0 0,-1 0 0,1 0 0,0 0 0,-1-1 0,1 1 0,0 0 0,0 0 0,-1-1 0,1 1 0,0-1 0,0 1 0,0-1 0,0 1 0,0-1 0,0 0 0,2 1 0,4 2 0,1-1 0,0 1 0,0-2 0,-1 1 0,1-1 0,0-1 0,0 1 0,13-2 0,-15 0 0,1 1 0,0 0 0,0 0 0,-1 1 0,1 0 0,0 0 0,-1 0 0,1 1 0,-1 0 0,1 0 0,8 5 0,-18-5 0,-1-1 0,1 1 0,-1-1 0,1 0 0,-1 0 0,0 0 0,0-1 0,1 1 0,-9-1 0,-173 0 0,183 0 0,1 0 0,-1 0 0,0 0 0,0 1 0,0-1 0,0 0 0,1 1 0,-1-1 0,0 1 0,0-1 0,1 1 0,-1 0 0,1 0 0,-1 0 0,0 0 0,1 0 0,0 0 0,-1 0 0,1 0 0,0 1 0,-1-1 0,1 1 0,0-1 0,0 1 0,0-1 0,0 1 0,0-1 0,1 1 0,-1 0 0,0-1 0,0 4 0,2-3 0,-1 0 0,0 0 0,1-1 0,-1 1 0,1 0 0,-1 0 0,1-1 0,0 1 0,0 0 0,0-1 0,0 1 0,0-1 0,0 1 0,0-1 0,1 1 0,-1-1 0,0 0 0,1 0 0,-1 0 0,1 0 0,0 0 0,-1 0 0,1 0 0,0 0 0,-1 0 0,1-1 0,0 1 0,0-1 0,0 0 0,3 1 0,29 4 0,-1-2 0,1-2 0,62-4 0,-7-1 0,-73 3 0,0 0 0,0-2 0,18-4 0,36-5 0,-58 10 0,0 0 0,-1 0 0,1-1 0,-1-1 0,0 0 0,13-7 0,36-11 0,-58 21 0,0 1 0,-1 0 0,1 0 0,0-1 0,-1 1 0,1-1 0,-1 1 0,1-1 0,-1 0 0,1 0 0,-1 0 0,0 0 0,1 0 0,-1 0 0,2-1 0,-3 1 0,-1 0 0,1 1 0,0-1 0,-1 1 0,1-1 0,0 1 0,-1-1 0,1 1 0,-1 0 0,1-1 0,0 1 0,-1-1 0,1 1 0,-1 0 0,1-1 0,-1 1 0,0 0 0,1 0 0,-1 0 0,1-1 0,-1 1 0,0 0 0,1 0 0,-1 0 0,1 0 0,-2 0 0,-56-7 0,1 9 0,40-1 0,0 0 0,0-1 0,0 0 0,1-2 0,-24-4 0,40 6 0,0 0 0,-1 0 0,1 0 0,-1 0 0,1 0 0,-1 0 0,1 0 0,0 0 0,-1 0 0,1 0 0,-1 0 0,1-1 0,0 1 0,-1 0 0,1 0 0,-1-1 0,1 1 0,0 0 0,-1 0 0,1-1 0,0 1 0,-1 0 0,1-1 0,0 1 0,0 0 0,-1-1 0,1 1 0,0 0 0,0-1 0,0 1 0,0-1 0,-1 0 0,14-5 0,24 0 0,150-15 0,-114 10 0,-29 3 0,-1 2 0,50 0 0,-62 7 0,47-3 0,-72 2 0,1-1 0,-1 0 0,0 0 0,0-1 0,0 0 0,0 0 0,0 0 0,0-1 0,9-6 0,-15 9 0,0 0 0,1 0 0,-1 0 0,1 0 0,-1 0 0,0-1 0,1 1 0,-1 0 0,0 0 0,0 0 0,1-1 0,-1 1 0,0 0 0,1 0 0,-1-1 0,0 1 0,0 0 0,0-1 0,1 1 0,-1 0 0,0-1 0,0 1 0,0 0 0,0-1 0,0 1 0,1 0 0,-1-1 0,0 1 0,0-1 0,0 1 0,0 0 0,0-1 0,0 1 0,0 0 0,0-1 0,0 1 0,-1-1 0,1 1 0,0 0 0,0-1 0,0 1 0,0 0 0,0-1 0,-1 1 0,1 0 0,0-1 0,-1 1 0,-22-8 0,-29 2 0,-262 8 0,472-2 0,-179 1 0,1 1 0,-31 8 0,-38 2 0,-13 1 0,73-7 0,-45 1 0,-24 6 0,72-8 0,-50 3 0,1841-10 0,-939 3 0,-806-3 0,-1 0 0,1-1 0,-1-1 0,22-8 0,-125 14 0,43 6 0,-1-2 0,0-1 0,-74-3 0,89 0 0,0 1 0,0 1 0,-47 13 0,45-9 0,1-2 0,-1-1 0,-35 2 0,53-7 0,-18 0 0,1 1 0,-1 2 0,-36 7 0,38-5 0,1-1 0,-49 0 0,47-3 0,0 1 0,-42 8 0,42-5 0,1-2 0,-31 1 0,30-2 0,1 0 0,-34 7 0,33-3 0,-1-2 0,-42 0 0,48-4 0,0 1 0,0 2 0,0 0 0,0 1 0,-24 8 0,41-9 0,-4 1 0,1-1 0,-1 0 0,0 0 0,0-1 0,0 0 0,-1 0 0,-10-1 0,21-1 0,0 0 0,-1 0 0,1 0 0,0 0 0,-1 0 0,1 0 0,0 0 0,-1 0 0,1 0 0,0 0 0,-1 0 0,1 0 0,0 0 0,0 0 0,-1 0 0,1 0 0,0-1 0,-1 1 0,1 0 0,0 0 0,0 0 0,-1-1 0,1 1 0,0 0 0,0 0 0,0 0 0,-1-1 0,1 1 0,0 0 0,0-1 0,0 1 0,0 0 0,-1 0 0,1-1 0,0 1 0,0 0 0,0-1 0,7-11 0,18-6 0,-24 17 0,31-14 0,1 2 0,0 2 0,66-15 0,3 3 0,-75 15 0,-1 2 0,1 1 0,46-3 0,-20 8 0,-22 1 0,57-7 0,-79 5 0,0-1 0,0 0 0,0-1 0,0 1 0,0-2 0,0 0 0,-1 0 0,0 0 0,0-1 0,12-9 0,-20 14 0,1 0 0,-1-1 0,1 1 0,-1 0 0,1-1 0,-1 1 0,1-1 0,-1 1 0,1-1 0,-1 1 0,0-1 0,1 1 0,-1-1 0,0 1 0,1-1 0,-1 1 0,0-1 0,0 0 0,0 1 0,0-1 0,1 1 0,-1-1 0,0 0 0,0 1 0,0-1 0,0 0 0,0 1 0,0-1 0,-1 1 0,1-1 0,0 0 0,0 1 0,0-1 0,-1 1 0,1-1 0,0 0 0,-24-15 0,-32 2 0,-28 1 0,54 7 0,0 2 0,-33-1 0,-194 6 0,258-1 0,0 0 0,0 0 0,0 0 0,0 0 0,0 0 0,0 0 0,0 0 0,0 0 0,0 0 0,0 1 0,0-1 0,0 0 0,0 1 0,0-1 0,-1 0 0,1 1 0,0-1 0,1 2 0,-6 10 0,-29 9 0,-58 0 0,41-12 0,-103 16 0,127-21 0,0-1 0,-1-1 0,-29-1 0,29-2 0,0 2 0,0 1 0,-27 5 0,-40 7 0,65-11 0,1 1 0,-39 11 0,152-9 0,458-7 0,-546 1 0,-33-2 0,-1 3 0,0 0 0,0 3 0,1 1 0,0 1 0,-41 14 0,38-8 0,-62 10 0,-4 2 0,101-22 0,9 0 0,27 1 0,41-1 0,-47-2 0,1-2 0,-1 0 0,38-10 0,-20 5 0,-1 2 0,1 2 0,0 2 0,49 5 0,10-1 0,1218-4 0,-1298 0 0,0-2 0,-1 0 0,1-2 0,26-8 0,-25 6 0,-1 1 0,1 1 0,43-3 0,-62 7 0,0 1 0,1 0 0,-1-1 0,0 0 0,0 0 0,1-1 0,-1 1 0,0-1 0,-1 0 0,1-1 0,0 1 0,-1-1 0,1 0 0,-1 0 0,0 0 0,0-1 0,0 1 0,0-1 0,-1 0 0,1 0 0,-1-1 0,0 1 0,4-8 0,-7 12 0,0-1 0,1 1 0,-1-1 0,0 0 0,1 0 0,-1 1 0,0-1 0,0 0 0,1 1 0,-1-1 0,0 0 0,0 0 0,0 1 0,0-1 0,0 0 0,0 0 0,0 1 0,0-1 0,-1 0 0,1 0 0,0 1 0,0-1 0,-1 0 0,1 1 0,0-1 0,-1 0 0,1 1 0,-1-1 0,1 0 0,-1 1 0,0-1 0,-26-10 0,-42 8 0,62 3 0,-120-1 0,-107 6 0,116 18 0,174-24 0,-39 1 0,1 0 0,-1-1 0,33-6 0,-25 1 0,48-6 0,-68 11 0,1 0 0,0 1 0,0 0 0,-1 0 0,1 0 0,0 1 0,0 0 0,-1 0 0,1 0 0,-1 1 0,1 0 0,-1 0 0,1 0 0,7 5 0,-14-6 0,1-1 0,0 1 0,0-1 0,-1 1 0,1-1 0,0 1 0,-1-1 0,1 1 0,0-1 0,-1 0 0,1 1 0,-1-1 0,1 1 0,0-1 0,-1 0 0,1 0 0,-1 1 0,1-1 0,-1 0 0,0 0 0,1 0 0,-1 1 0,1-1 0,-1 0 0,1 0 0,-1 0 0,1 0 0,-1 0 0,0 0 0,1 0 0,-1 0 0,1 0 0,-1 0 0,0-1 0,-27 4 0,-8-2 0,-1 2 0,0 1 0,1 2 0,0 1 0,-62 22 0,97-29 0,1 0 0,0 0 0,-1 0 0,1 0 0,0 0 0,-1 0 0,1 0 0,0 0 0,-1 0 0,1 1 0,0-1 0,0 0 0,-1 0 0,1 0 0,0 0 0,-1 1 0,1-1 0,0 0 0,0 0 0,0 0 0,-1 1 0,1-1 0,0 0 0,0 1 0,0-1 0,0 0 0,-1 0 0,1 1 0,0-1 0,0 0 0,0 1 0,0-1 0,0 0 0,0 1 0,0-1 0,0 0 0,0 1 0,0-1 0,0 0 0,0 1 0,13 7 0,22 0 0,281-4 0,-168-6 0,-67 0 0,91 4 0,-167-2 0,-1 1 0,1-1 0,-1 1 0,1 0 0,-1 0 0,0 1 0,1-1 0,-1 1 0,7 4 0,-11-6 0,-1 1 0,1-1 0,0 1 0,-1-1 0,1 1 0,-1-1 0,1 1 0,-1-1 0,1 1 0,-1-1 0,1 0 0,-1 1 0,1-1 0,-1 0 0,0 1 0,1-1 0,-1 0 0,1 0 0,-1 0 0,0 0 0,1 0 0,-1 1 0,0-1 0,1 0 0,-1 0 0,0-1 0,1 1 0,-1 0 0,0 0 0,-27 3 0,-413-3 0,511 2 0,-34 0 0,-1-2 0,47-5 0,-82 5 0,1 0 0,-1 0 0,0 0 0,0 0 0,1 0 0,-1 0 0,0 0 0,1 0 0,-1 0 0,0 0 0,1 0 0,-1 0 0,0 0 0,1 0 0,-1 0 0,0 0 0,1 0 0,-1 0 0,0 0 0,0-1 0,1 1 0,-1 0 0,0 0 0,0 0 0,1-1 0,-1 1 0,0 0 0,0 0 0,0-1 0,1 1 0,-1 0 0,0 0 0,0-1 0,0 1 0,0 0 0,1 0 0,-1-1 0,0 0 0,-12-6 0,-23-2 0,7 6 0,9 2 0,0-1 0,0-1 0,1 0 0,-1-2 0,1 0 0,-20-9 0,26 10 0,0-1 0,0 2 0,0 0 0,0 0 0,-1 1 0,-19 0 0,-81 4 0,44 1 0,-31-3-1365,78 0-5461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9T01:30:27.175"/>
    </inkml:context>
    <inkml:brush xml:id="br0">
      <inkml:brushProperty name="width" value="0.35" units="cm"/>
      <inkml:brushProperty name="height" value="0.35" units="cm"/>
      <inkml:brushProperty name="color" value="#FFFFFF"/>
    </inkml:brush>
  </inkml:definitions>
  <inkml:trace contextRef="#ctx0" brushRef="#br0">2683 640 24575,'56'3'0,"0"2"0,78 18 0,-81-12 0,2-2 0,91 3 0,-111-11 0,1 2 0,38 8 0,-39-4 0,1-3 0,38 1 0,35-3 0,100-5 0,-208 3 0,-1 0 0,0 0 0,1 1 0,-1-1 0,0 0 0,1 0 0,-1 0 0,1 0 0,-1 0 0,0 0 0,1 0 0,-1 0 0,1 0 0,-1-1 0,0 1 0,1 0 0,-1 0 0,1 0 0,-1 0 0,0 0 0,1-1 0,-1 1 0,0 0 0,1 0 0,-1-1 0,0 1 0,0 0 0,1 0 0,-1-1 0,0 1 0,0 0 0,1-1 0,-1 1 0,0 0 0,0-1 0,0 1 0,1-1 0,-16-10 0,-41-12 0,40 17 0,1 1 0,-1 0 0,1 1 0,-1 1 0,1 1 0,-25-1 0,20 1 0,-1 0 0,-32-8 0,29 4 0,-1 2 0,1 1 0,-1 1 0,-41 2 0,32 0 0,-55-6 0,-124-12 0,-26 1 0,-211 13 0,239 6 0,178-3 0,16 0 0,41 9 0,8-2 0,1-1 0,0-2 0,0-1 0,62-6 0,-11 2 0,485 2 0,-702-16 0,-513 16 0,526 9 0,38-1 0,50-5 0,1 2 0,-43 12 0,-20 4 0,80-18 0,0 0 0,1 1 0,-1 0 0,-18 10 0,32-14 0,0 0 0,0 0 0,-1 0 0,1 0 0,0 0 0,0 0 0,-1 0 0,1 0 0,0 0 0,0 1 0,-1-1 0,1 0 0,0 0 0,0 0 0,0 0 0,-1 0 0,1 1 0,0-1 0,0 0 0,0 0 0,0 0 0,-1 1 0,1-1 0,0 0 0,0 0 0,0 1 0,0-1 0,0 0 0,0 0 0,0 1 0,0-1 0,0 0 0,-1 0 0,1 1 0,0-1 0,0 0 0,0 0 0,1 1 0,-1-1 0,0 0 0,0 0 0,0 1 0,12 5 0,19-1 0,267-4 0,-145-3 0,110-14-768,124 5 768,16 8-310,-24 2 730,-288-6 294,58-2-770,-134 7 56,-24-3 0,-24-3 0,-7 6 0,8 1 0,0-1 0,-45-10 0,27 4 0,1 2 0,-1 2 0,-99 5 0,82 2 0,-88-9 0,-3-5-1939,-164 10 0,136 3 1613,-356-18 326,-213 16 222,527 0 2457,226 0-2599,0 0 0,0 0 1,0 0-1,0 0 0,0 0 0,0 1 0,0-1 0,0 1 0,0-1 0,0 1 0,0-1 0,1 1 0,-1 0 0,-2 1 0,4-2-74,0 1 0,0-1 1,-1 1-1,1-1 0,0 1 0,0-1 1,0 1-1,-1-1 0,1 1 0,0-1 0,0 1 1,0-1-1,0 1 0,0-1 0,0 1 0,0-1 1,0 1-1,0-1 0,1 1 0,-1-1 1,0 1-1,0-1 0,0 0 0,0 1 0,1-1 1,-1 1-1,0-1 0,0 1 0,1-1 0,-1 0 1,0 1-1,1 0 0,4 3-19,-1 0 0,1 1 1,0-2-1,0 1 0,1-1 0,-1 1 0,7 2 0,19 5 13,-1 0 0,36 6 0,-30-8 0,-18-6 0,0 0 0,28 1 0,-30-3 0,1 1 0,0 0 0,25 7 0,-14-2 0,2-2 0,-1-1 0,48 1 0,-10-1 0,127 3 0,-4-1 0,344 3-3719,-309-12 2205,972 3 854,-688 0 6553,-508 0-5893,1-1 0,0 1 0,0 0 0,-1 0 0,1 0 0,0 1 0,0-1 0,0 0 0,-1 1 0,1-1 0,0 1 0,-1-1 0,1 1 0,-1 0 0,4 2 0,-6-2 0,1-1 0,-1 1 0,0 0 0,0 0 0,1-1 0,-1 1 0,0 0 0,0-1 0,0 1 0,0-1 0,0 1 0,0-1 0,0 0 0,0 1 0,0-1 0,0 0 0,0 0 0,0 0 0,0 0 0,0 1 0,0-1 0,0-1 0,-1 1 0,1 0 0,0 0 0,-1-1 0,-72 3 0,-89-11 0,-6 0 0,-1414 10 0,3429-1 0,-1821 4 0,-25-4 0,1 0 0,-1 0 0,0 0 0,0 0 0,0 0 0,1 0 0,-1 1 0,0-1 0,0 0 0,0 0 0,0 0 0,0 0 0,1 1 0,-1-1 0,0 0 0,0 0 0,0 0 0,0 1 0,0-1 0,0 0 0,0 0 0,0 1 0,0-1 0,0 0 0,0 0 0,0 0 0,0 1 0,0-1 0,0 0 0,0 0 0,0 1 0,0-1 0,0 0 0,0 0 0,0 0 0,0 1 0,0-1 0,0 0 0,0 0 0,-1 0 0,1 1 0,0-1 0,0 0 0,0 0 0,-1 1 0,-1 1 0,-1 0 0,0 0 0,0-1 0,0 1 0,0 0 0,0-1 0,0 0 0,-1 0 0,1 0 0,-7 1 0,-48 10 0,21-3 0,-50 4 0,-111 16 0,134-16 0,-127 6 0,-58 5-367,-4-1-431,-42-1 544,138-6-772,-179 5 611,-89 7 452,-32 15-37,33 7-497,330-40 2057,60-8-1120,1 2 0,-1 1 0,-51 15 0,59-13-440,20-6 0,0 1 0,0-1 0,0 1 0,1 0 0,-1 0 0,1 1 0,-1-1 0,1 1 0,0 1 0,-9 6 0,13-9 0,1-1 0,0 1 0,-1-1 0,1 1 0,0-1 0,-1 1 0,1 0 0,0-1 0,0 1 0,-1-1 0,1 1 0,0 0 0,0-1 0,0 1 0,0-1 0,0 1 0,0 0 0,0-1 0,0 1 0,0 0 0,0-1 0,0 1 0,0 0 0,1-1 0,-1 1 0,0-1 0,0 1 0,1 0 0,-1-1 0,0 1 0,1-1 0,-1 1 0,0-1 0,1 1 0,-1-1 0,1 0 0,-1 1 0,1-1 0,-1 1 0,1-1 0,-1 0 0,1 1 0,0-1 0,-1 0 0,1 0 0,-1 1 0,1-1 0,0 0 0,0 0 0,41 12 0,-31-9 0,41 10 0,0-1 0,0-3 0,97 4 0,-49-5 0,277-2-376,-207-9-663,218 5 177,414-5-193,-367-13 1055,-220 1-357,53-1 418,21 17 3567,-399 12-3628,35-4 0,-78 1 0,-306 5-679,121 1 231,2 0-532,-1376-17-944,1572 11 4959,73-3-2039,65-8-996,1 1 0,-1 0 0,0 0 0,1 0 0,-1 1 0,0-1 0,1 0 0,-1 1 0,0-1 0,1 1 0,-1-1 0,1 1 0,-1 0 0,1-1 0,-1 1 0,1 0 0,0 0 0,-1 0 0,1 0 0,0 1 0,0-1 0,-2 2 0,10 7 0,19-5 0,15-3 0,298 11 0,1850-14-7370,-1108 2 9618,-1053 1-667,0 0-1,51 13 1,-12-2-1201,-49-6-380,-20 2 0,0-7 0,0-1 0,0 1 0,0-1 0,0 0 0,-1 0 0,1 0 0,0 0 0,-1 0 0,1 0 0,-1-1 0,-2 1 0,-195 24 0,-207-1 0,171-9-1037,27 1 182,-200-2-115,-164 3-634,325-9 864,65 0 44,-25-2 360,-256 3-158,-107 7 1256,459-11 104,-195 34 0,99-8 131,193-30-65,10-1-778,0 0 0,0 0 0,0 1 0,-1 0 0,1 0 0,0 0 0,1 0 0,-1 1 0,0 0 0,0 0 0,1 0-1,-1 0 1,1 1 0,-9 6 0,13-9-154,0 1 0,0 0 0,0 0 0,0-1 0,0 1 0,0 0 0,0 0 0,0-1 0,0 1 0,0 0 0,0-1 0,1 1 0,-1 0 0,0 0 0,0-1 0,1 1 0,-1 0 0,0-1 0,1 1 0,-1-1 0,1 1 0,-1 0 0,1-1 0,-1 1 0,1-1 0,-1 1 0,1-1 0,-1 0 0,1 1 0,0-1 0,-1 1 0,1-1 0,0 0 0,-1 0 0,1 1 0,0-1 0,0 0 0,-1 0 0,1 0 0,0 0 0,0 0 0,34 10 0,9-4 0,48 0 0,-8 0 0,410 13-719,1448-19-6246,-948 0 10417,-937 3-2051,0 3 0,66 14-1,-115-18-1370,-7-3-30,-1 1 0,1 0 0,0 0 0,-1 0 0,1 0 0,0 0 0,0 0 0,-1 0 0,1 1 0,0-1 0,-1 0 0,1 0 0,0 1 0,-1-1 0,1 0 0,-1 0 0,1 1 0,0-1 0,-1 1 0,1-1 0,-1 1 0,1-1 0,-1 1 0,1-1 0,-1 1 0,1-1 0,-1 1 0,0-1 0,1 1 0,-1 1 0,-16 9 0,-36 6 0,-19-6 0,-134 6 0,66-9 0,-164 31 0,218-30 164,-167 10-1369,173-15 1195,-1 3 0,1 3 0,-89 24 0,102-23 371,46-9-181,-1 2 0,1 0 0,-21 8 0,16-5-180,21-6 0,-1-1 0,1 1 0,-1 0 0,1 1 0,-1-1 0,1 1 0,0 0 0,0 0 0,0 0 0,0 0 0,0 1 0,0 0 0,-5 5 0,9-7 0,0 0 0,0-1 0,0 1 0,0-1 0,0 1 0,1 0 0,-1-1 0,0 1 0,0-1 0,1 1 0,-1 0 0,0-1 0,1 1 0,-1-1 0,1 1 0,-1-1 0,1 0 0,-1 1 0,1-1 0,-1 1 0,1-1 0,-1 0 0,1 1 0,0-1 0,-1 0 0,1 0 0,-1 0 0,1 1 0,0-1 0,-1 0 0,1 0 0,0 0 0,-1 0 0,1 0 0,0 0 0,-1 0 0,1 0 0,1-1 0,36 4 0,-32-3 0,306 14 0,-165-13 126,-9 1-593,198-23-1,23-8-146,-6 1-554,294-25-1123,-304 31 170,226-28 2537,-255 47 6602,-286 4-7449,-96-1 396,-534 12-1163,176 0-616,-478-4-6145,536-10 11533,-208-13-3285,82-1 845,475 17-276,0-1 1,1-1-1,-1-1 1,1 0-1,-1-2 1,-32-10-1,51 14-858,-1 0 0,1 0 0,0 0 0,0 0 0,0 0 0,0 0 0,0-1 0,0 1 0,0 0 0,0 0 0,0 0 0,0 0 0,-1 0 0,1-1 0,0 1 0,0 0 0,0 0 0,0 0 0,0 0 0,0-1 0,0 1 0,0 0 0,0 0 0,0 0 0,0 0 0,1-1 0,-1 1 0,0 0 0,0 0 0,0 0 0,0 0 0,0 0 0,0-1 0,0 1 0,0 0 0,0 0 0,0 0 0,1 0 0,-1 0 0,0 0 0,0-1 0,0 1 0,0 0 0,0 0 0,1 0 0,-1 0 0,0 0 0,0 0 0,0 0 0,0 0 0,0 0 0,1 0 0,-1 0 0,0 0 0,18-10 0,20-5 0,-5 9 0,1 2 0,-1 1 0,1 1 0,58 6 0,-5-2 0,350-29-2111,-229 10 1420,622-17-138,-555 18 829,8 1 0,79 1 1529,-257 12 656,-63 2-2324,-34 0 95,-14 0 144,-294 17-100,82-1 0,-370 28-617,164 1 617,349-42-9,57-4 88,0 1-1,1 1 0,-1 1 0,0 0 1,1 1-1,-1 1 0,-29 11 0,106-9-78,66-6 0,8 1 0,203-24 0,-279 14 96,81-13-1123,191-5-1,-248 23 48,120-23-1,-67 6 718,-20 6 209,309-28-151,-366 40 912,0-2 0,-1-3 1,58-16-1,-80 12 682,-32 6-1110,-22 3-334,-629 4-445,-85-2-1613,559-5 1681,-205-3-976,-165 9 5861,808 2-4455,281-4-160,-120-24-1837,-168 8 389,206 3 380,33 11 2238,-334 5 2987,-378 15-3995,31 1 0,55-3 0,-569 17-663,117-20-1057,478-8 1568,-543-1-402,39-2-2769,31 31 2528,-114 48 2623,551-58-1676,73-12-205,36-6 1373,0 1 0,1 2 0,-51 15 0,37-9-1320,35-10 0,0 0 0,0 1 0,0 0 0,-10 5 0,20-8 0,0 0 0,0 0 0,0 1 0,-1-1 0,1 0 0,0 0 0,0 0 0,0 0 0,0 0 0,-1 0 0,1 1 0,0-1 0,0 0 0,0 0 0,0 0 0,0 0 0,0 1 0,0-1 0,0 0 0,0 0 0,-1 0 0,1 0 0,0 1 0,0-1 0,0 0 0,0 0 0,0 0 0,0 1 0,0-1 0,0 0 0,0 0 0,0 0 0,0 1 0,0-1 0,1 0 0,-1 0 0,0 0 0,0 0 0,0 1 0,0-1 0,0 0 0,0 0 0,0 0 0,0 0 0,1 1 0,-1-1 0,0 0 0,0 0 0,0 0 0,0 0 0,0 0 0,1 0 0,-1 0 0,0 1 0,0-1 0,0 0 0,1 0 0,19 9 0,22 4 0,-11-7 0,-1-2 0,60 1 0,26 3 0,-44 0 0,0-5 0,84-5 0,-35 0 0,525 14-830,-210-10 55,-6-1 17,-216 30 3121,-212-31-2363,-1 0 0,0 0 0,1 0 0,-1 0 0,0 1 0,0-1 0,1 0 0,-1 1 0,0-1 0,0 1 0,1 0 0,-1-1 0,0 1 0,0 0 0,0 0 0,0 0 0,0-1 0,0 1 0,0 0 0,0 2 0,0-2 0,-1 0 0,0-1 0,0 1 0,0 0 0,0 0 0,0 0 0,0 0 0,-1-1 0,1 1 0,0 0 0,0 0 0,-1 0 0,1-1 0,0 1 0,-1 0 0,1 0 0,-1-1 0,1 1 0,-1 0 0,1-1 0,-1 1 0,-1 1 0,-2 1 0,0 1 0,-1 0 0,1-1 0,-1 0 0,0 0 0,0-1 0,-9 5 0,-31 4 0,0-1 0,-48 4 0,47-9 0,1 3 0,-45 13 0,72-16 0,0-2 0,0 0 0,-36 1 0,33-4 0,0 2 0,-34 7 0,-2 2 0,-113 8 0,-73 7 0,185-16 0,0 1 0,0-3 0,-74 1 0,104-7 0,1 1 0,1 1 0,-41 12 0,30-7 0,33-9 0,0 1 0,0 1 0,0-1 0,1 0 0,-1 1 0,0 0 0,1 0 0,-1 0 0,1 0 0,-4 3 0,7-4 0,0-1 0,-1 0 0,1 1 0,0-1 0,-1 1 0,1-1 0,0 1 0,0-1 0,-1 0 0,1 1 0,0-1 0,0 1 0,0-1 0,0 1 0,-1-1 0,1 1 0,0-1 0,0 1 0,0-1 0,0 1 0,0-1 0,0 1 0,1-1 0,-1 1 0,0-1 0,0 1 0,0-1 0,0 1 0,1 0 0,0 0 0,0 1 0,1-1 0,-1 0 0,1 0 0,-1 1 0,1-1 0,0 0 0,-1 0 0,1-1 0,0 1 0,0 0 0,2 0 0,19 5 0,-1 0 0,0-2 0,31 2 0,19 3 0,-1-1 0,-1-2 0,128-7 0,-71-2 0,-47 3-40,298 12-580,-322-9 885,64-3 0,46 1-135,-121 7-130,-43-8 0,0 1 0,0 0 0,1-1 0,-1 1 0,0 0 0,0 0 0,0 0 0,0 1 0,0-1 0,0 0 0,0 1 0,-1-1 0,1 1 0,0 0 0,-1-1 0,3 4 0,-4-4 0,-1-1 0,1 1 0,0 0 0,0 0 0,0 0 0,-1 0 0,1-1 0,0 1 0,-1 0 0,1 0 0,-1 0 0,1-1 0,-1 1 0,1 0 0,-1-1 0,1 1 0,-1-1 0,0 1 0,1 0 0,-1-1 0,0 1 0,0-1 0,1 0 0,-1 1 0,0-1 0,0 0 0,0 1 0,1-1 0,-1 0 0,0 0 0,-2 1 0,-36 10 0,31-9 0,-23 5 18,-1-1 1,0-2-1,-44 0 0,-34 5-917,-92 10 91,-310-10 0,72-5 696,337 3 800,-61 2 1178,56-10-1866,64 1 0,35 0 0,14 0 0,98-9 0,-36 1 0,96-7 0,-4-8 0,-109 14 0,81-5 0,173-13-469,-154 10 307,324-1 92,-432 16 187,21 1 422,-50 2-392,-24 3-249,-45 5 102,-2-3 0,1-3 0,-89-5 0,33-1 0,-1014 3-1756,679 0 3512,666-15-1756,6-1 0,-184 14 0,71-12 0,-70 7 0,69-2 0,3387 10-1694,-3243 15 3388,-245-17-1694,-6 1 0,-1 0 0,1-1 0,-1 1 0,1 0 0,-1 0 0,0 0 0,1 1 0,-1-1 0,1 1 0,-1-1 0,1 1 0,-1 0 0,0 0 0,4 2 0,-10-2 0,0 1 0,0-1 0,0 1 0,0-1 0,0 0 0,0-1 0,0 1 0,0-1 0,-6 1 0,-127 14 0,96-8 0,-74 2 0,72-7 0,0 2 0,-56 13 0,49-8 0,-57 4 0,-328 5-561,168-3 561,172-8 5,-95 1 551,-27 8-556,393-33 0,1017 18 0,-1192-1 0,1 0 0,0-1 0,-1 1 0,1 0 0,0 0 0,0 0 0,-1 1 0,1-1 0,0 0 0,0 1 0,-1-1 0,1 1 0,0-1 0,-1 1 0,2 1 0,-17 9 0,-47 9 0,61-20 0,-34 9 0,-54 5 0,54-10 0,-54 14 0,63-12 0,-1-1 0,0-2 0,-33 1 0,27-2 0,-53 9 0,-364 72-1925,220-39 227,-50 9 38,60-9 1660,82-14 0,-15 10 441,37-9-150,-66 21 3127,95-26-2285,68-21-1133,-33 9 0,0 2 0,1 2 0,-70 37 0,95-40 0,-9 4 0,0 2 0,2 1 0,-48 41 0,79-62 0,-1 0 0,1 0 0,0 0 0,0 0 0,0 0 0,0 0 0,1 0 0,-1 0 0,0 1 0,0-1 0,1 0 0,-1 0 0,0 1 0,1-1 0,-1 0 0,1 1 0,0-1 0,0 1 0,-1-1 0,1 0 0,0 1 0,0-1 0,0 1 0,0-1 0,0 1 0,1-1 0,-1 0 0,0 1 0,1-1 0,-1 1 0,1-1 0,-1 0 0,1 0 0,0 1 0,0-1 0,-1 0 0,1 0 0,0 0 0,0 0 0,0 0 0,0 0 0,0 0 0,0 0 0,1 0 0,-1 0 0,0-1 0,0 1 0,1 0 0,-1-1 0,0 1 0,3 0 0,4 2 0,1 1 0,-1-1 0,1-1 0,0 0 0,-1 0 0,18 1 0,361-2 0,-174-3 0,-169 7 0,-42-5 0,1 0 0,-1 1 0,1 0 0,-1-1 0,0 1 0,1 0 0,-1 0 0,0 0 0,1 0 0,-1 0 0,0 1 0,0-1 0,0 1 0,2 2 0,-4-4 0,0 1 0,-1 0 0,1-1 0,-1 1 0,1-1 0,-1 1 0,1-1 0,-1 1 0,1-1 0,-1 1 0,0-1 0,1 1 0,-1-1 0,0 0 0,1 1 0,-1-1 0,0 0 0,1 0 0,-1 0 0,0 1 0,0-1 0,1 0 0,-1 0 0,0 0 0,0 0 0,1 0 0,-1 0 0,-1-1 0,-25 3 0,12-1 0,1 1 0,0 0 0,-24 8 0,23-5 0,0-2 0,0 0 0,-20 2 0,-564-3 0,297-4 0,247-1 0,0-3 0,-78-17 0,74 11 0,-102-7 0,120 15 0,-56-14 0,39 8 0,411-1 0,-195 6 0,25-3 0,101-14-626,-146 13-532,-17 0 1002,373-19-1233,-289 26 1098,230-9-560,-105 8 1067,-51 3 1414,-181-8-432,47 0 229,-220 7-1427,-239 3 0,-1 32 0,-14-1 0,132-19 0,-28 4 0,163-7 0,-164 20 0,196-27 0,1 2 0,0 0 0,-29 12 0,9-3 0,48-15 0,-1 0 0,1 0 0,0 0 0,-1 0 0,1 1 0,0-1 0,0 1 0,-1-1 0,1 1 0,0-1 0,0 1 0,0-1 0,0 1 0,0 0 0,0 0 0,0 0 0,0 0 0,0-1 0,0 1 0,0 0 0,0 1 0,0 1 0,1-2 0,1 0 0,-1 0 0,1-1 0,-1 1 0,1 0 0,0 0 0,-1 0 0,1 0 0,0-1 0,0 1 0,0 0 0,0-1 0,0 1 0,-1-1 0,1 1 0,0-1 0,0 1 0,0-1 0,0 0 0,2 1 0,63 16 0,-66-17 0,58 8 0,75 1 0,-20-2 0,285-1 0,-223-8 0,368 2 0,-542-1 0,1 1 0,-1 0 0,1 0 0,-1 0 0,1 0 0,0 0 0,-1 0 0,1 0 0,-1 0 0,1 1 0,-1-1 0,1 1 0,-1-1 0,1 1 0,-1-1 0,0 1 0,1 0 0,1 1 0,-3-1 0,0 0 0,-1 0 0,1-1 0,0 1 0,-1 0 0,1 0 0,-1 0 0,1-1 0,-1 1 0,1 0 0,-1-1 0,1 1 0,-1-1 0,1 1 0,-1 0 0,0-1 0,0 1 0,1-1 0,-1 0 0,0 1 0,0-1 0,-1 1 0,-7 4 0,0-1 0,-1 0 0,0 0 0,-15 3 0,-119 16 0,-125 15 0,161-29 0,-143 21 0,-78 5 0,130-19 0,-141 33 0,217-36 0,-202 46 0,139-18 0,129-24 0,21-8 0,-63 27 0,66-24 0,28-11 0,-1 1 0,1-1 0,-1 1 0,1 0 0,0 0 0,0 1 0,0 0 0,0 0 0,-7 6 0,12-8 0,0-1 0,1 1 0,-1-1 0,1 1 0,-1-1 0,0 1 0,1-1 0,-1 1 0,1-1 0,0 0 0,-1 1 0,1-1 0,-1 0 0,1 0 0,-1 1 0,1-1 0,0 0 0,-1 0 0,1 0 0,0 0 0,-1 0 0,1 0 0,-1 0 0,1 0 0,0 0 0,-1 0 0,1 0 0,1 0 0,23 1 0,175 0 0,158-4 0,-151-12-589,-6-1-3737,-13 2 88,93-16 3536,22 13 10316,-227 17-9373,11 0-241,-87 0 0,0 0 0,0 0 0,0 0 0,0 0 0,0 1 0,0-1 0,0 0 0,0 0 0,0 0 0,0 0 0,0 0 0,0 0 0,0 0 0,0 0 0,0 0 0,0 1 0,0-1 0,0 0 0,0 0 0,0 0 0,0 0 0,0 0 0,0 0 0,0 0 0,0 0 0,0 0 0,0 1 0,0-1 0,0 0 0,0 0 0,0 0 0,0 0 0,0 0 0,0 0 0,1 0 0,-1 0 0,0 0 0,0 0 0,0 0 0,0 0 0,0 0 0,0 1 0,0-1 0,0 0 0,0 0 0,0 0 0,1 0 0,-1 0 0,0 0 0,0 0 0,0 0 0,0 0 0,0 0 0,0 0 0,0 0 0,0 0 0,0 0 0,1 0 0,-1 0 0,-13 4 0,-17 3 0,-7-4 0,-64 16 0,43-7 0,2-4 0,-70 1 0,-38 5 0,-363 30-1450,495-43 1415,-278 39 1317,159-16-1079,105-17-203,0 2 0,-80 27 0,121-35 0,1 1 0,0 0 0,0 0 0,0 0 0,0 0 0,0 1 0,0 0 0,-5 4 0,9-7 0,0 0 0,0 1 0,-1-1 0,1 0 0,0 1 0,0-1 0,-1 1 0,1-1 0,0 0 0,0 1 0,0-1 0,0 1 0,-1-1 0,1 0 0,0 1 0,0-1 0,0 1 0,0-1 0,0 1 0,0-1 0,0 1 0,0-1 0,1 0 0,-1 1 0,0-1 0,0 1 0,0-1 0,0 0 0,0 1 0,1-1 0,-1 1 0,25 11 0,4-7 0,0-2 0,0-1 0,0-1 0,46-4 0,5 0 0,1494 3 0,-1571 0 0,1 1 0,-1-1 0,1 1 0,-1-1 0,1 1 0,-1 0 0,1 0 0,-1 1 0,0-1 0,1 1 0,3 2 0,-7-4 0,1 1 0,0-1 0,-1 1 0,1-1 0,-1 1 0,1-1 0,-1 1 0,0-1 0,1 1 0,-1 0 0,1-1 0,-1 1 0,0 0 0,0-1 0,1 1 0,-1 0 0,0-1 0,0 1 0,0 0 0,0-1 0,0 1 0,0 0 0,0 0 0,0 1 0,-1-1 0,1 0 0,-1 1 0,0-1 0,1 0 0,-1 0 0,0 0 0,0 1 0,0-1 0,0 0 0,0 0 0,0-1 0,0 1 0,0 0 0,-1 0 0,-1 1 0,-12 5 0,0-1 0,0 0 0,-1-1 0,0-1 0,-32 5 0,-7 3 0,-131 19 0,46-9 0,-120 13-394,65-12 141,93-11 245,-119-3-1,57-4 134,125-1 170,-67 15 0,72-11-312,-1-1 0,-56 2 0,90-9 17,-3 0 0,0 0 0,1 0 0,-1 0 0,0 1 0,1-1 0,-1 1 0,1 0 0,-1 0 0,1 0 0,-6 3 0,52 8 0,3-5 0,0-3 0,1-1 0,75-6 0,-21 1 0,739 2 0,-850 1 0,0 1 0,-1 0 0,-18 7 0,-1-1 0,3-3 0,0-1 0,-1-2 0,-39-1 0,34-2 0,-62 9 0,11 3 0,-169-1 0,5 7 0,-110-2 0,325-17 0,23 1 0,0 0 0,0 1 0,0 0 0,1 0 0,-1 1 0,0 1 0,0-1 0,0 1 0,1 1 0,-11 4 0,21-6 0,1 1 0,-1-1 0,1 0 0,0 0 0,0 0 0,0 0 0,-1 0 0,1 0 0,0 0 0,0 0 0,0-1 0,4 1 0,38 5 0,0-2 0,1-2 0,58-6 0,-3 2 0,138 3-215,261-3-349,-80-34-317,-137 7 392,-116 8 510,-98 10-77,105-2 1,49-5-302,-87 3 260,41-7 956,20 0 402,-118 15-653,70-1-643,-123 6 35,-1 0 0,45-10 0,-44 6 0,0 2 0,42-2 0,-50 4 0,0 0 0,-1-1 0,1-1 0,-1 0 0,1-1 0,-2-1 0,20-10 0,-12 6 0,1 1 0,28-7 0,55-26 0,369-73 0,-408 100 0,26-6 0,127-23 0,86-19 0,-82 13 0,-214 48 0,5 0 0,0-1 0,0-1 0,-1 0 0,1-1 0,-1-1 0,17-8 0,-32 14 0,1 0 0,-1 0 0,0-1 0,1 1 0,-1 0 0,0 0 0,0-1 0,1 1 0,-1 0 0,0 0 0,0-1 0,1 1 0,-1 0 0,0-1 0,0 1 0,0 0 0,0-1 0,1 1 0,-1-1 0,0 1 0,0 0 0,0-1 0,0 1 0,0 0 0,0-1 0,0 1 0,0-1 0,0 1 0,0 0 0,0-1 0,0 1 0,0 0 0,-1-1 0,1 1 0,0 0 0,0-1 0,0 1 0,0 0 0,-1-1 0,1 0 0,-18-12 0,-24-3 0,-118-1 0,120 15 0,-55-14 0,71 11 0,0 1 0,-46-3 0,-353 8 0,612 15 0,-81-16 0,161-22 0,-70 5 0,-108 12 0,332-46-1227,-89 7 352,-51 0-304,65-5 91,-288 42 1911,-1-2 1,83-24-1,-100 23 963,-27 7-1695,6-4-64,-21 6-27,-1 1-1,0-1 1,1 0 0,-1 0 0,0 0 0,1 1-1,-1-1 1,0 1 0,0-1 0,1 0 0,-1 1-1,0-1 1,0 1 0,0 0 0,0-1 0,0 1 0,0 0-1,0-1 1,0 1 0,0 0 0,0 0 0,0 0-1,-2 0 1,-26-7 0,-2 2 0,1 1 0,0 1 0,-35 2 0,-41-4 0,-318-4-439,251 12 326,71-3-92,-565-12-4505,12 6 2538,365 8 1705,-383-2 8573,955 16-8106,5-14-2161,205-5 4322,-381-3-2161,91-3 0,-100 9 0,-60 0 0,-35 0 0,-14 0 0,-1467 0 0,1671 2-1,211-4-107,-16-28-439,-374 29 547,655-30-94,-609 31 469,107-12 0,-142 9-375,-21 2 0,-27 1 0,-143 12 0,116-7 0,-47 10 0,92-15 0,0 0 0,0 0 0,-1 0 0,1 0 0,0 1 0,0-1 0,0 0 0,0 1 0,-1-1 0,1 0 0,0 1 0,0 0 0,0-1 0,0 1 0,0 0 0,0-1 0,0 1 0,-1 1 0,2-2 0,0 1 0,0-1 0,0 1 0,0-1 0,0 1 0,0-1 0,0 1 0,1-1 0,-1 1 0,0-1 0,0 1 0,0-1 0,0 1 0,1-1 0,-1 1 0,0-1 0,1 1 0,-1-1 0,0 1 0,1-1 0,-1 0 0,0 1 0,1-1 0,-1 0 0,1 1 0,-1-1 0,1 0 0,4 4 0,-1-2 0,1 1 0,0 0 0,0-1 0,0 0 0,8 2 0,65 8 0,0-4 0,0-2 0,119-9 0,-58 1 0,181 2 0,-392 18 0,14-6 0,0-4 0,-81 3 0,-121-11 0,104-3 0,101 5 0,33 0 0,0-2 0,0 0 0,-26-4 0,94-10 0,64 13 0,-81 2 0,1-2 0,0 0 0,-1-2 0,38-8 0,8-5 0,128-10 0,-12 3 0,-93 9 0,102-1 0,16 15 0,-258 0 0,-370 12 0,-1-6 0,230-9 0,-209 3 0,1301 0 0,-923 1 0,0 1 0,-1 0 0,1 1 0,-15 5 0,13-3 0,0-2 0,-33 5 0,9-4 0,0 2 0,-59 16 0,53-10 0,-62 7 0,80-14 0,0 0 0,-41 15 0,-34 6 0,-137 26 0,221-48 0,0 1 0,1 0 0,-1 2 0,-18 9 0,34-15 0,-55 19 0,41-14 0,0 0 0,-31 15 0,34-13 0,-1 1 0,-21 18 0,34-25 0,-1 0 0,0 0 0,1 0 0,0 1 0,-1-1 0,1 0 0,0 1 0,0 0 0,0-1 0,1 1 0,-1 0 0,1 0 0,-1 0 0,1 0 0,0 0 0,0 0 0,0 1 0,1-1 0,-1 0 0,1 0 0,0 5 0,0-6 0,1 0 0,0 0 0,0 0 0,0 0 0,1-1 0,-1 1 0,0 0 0,1 0 0,-1-1 0,1 1 0,-1-1 0,1 1 0,0-1 0,0 0 0,-1 1 0,1-1 0,0 0 0,4 1 0,47 15 0,-22-8 0,-4 0 0,-1-1 0,1-2 0,52 6 0,-8-1 0,54 4-74,0-4 1,199-10-1,-148-4-602,893 3 1573,-1067 0-897,0 0 0,-1 0 0,1 0 0,0 0 0,0 0 0,-1 0 0,1 1 0,0-1 0,0 0 0,-1 1 0,1-1 0,-1 1 0,1 0 0,0 0 0,2 1 0,-5-1 0,0 0 0,1-1 0,-1 1 0,0 0 0,0 0 0,0-1 0,1 1 0,-1-1 0,0 1 0,0-1 0,0 1 0,0-1 0,0 0 0,0 1 0,0-1 0,0 0 0,0 0 0,0 0 0,0 1 0,0-1 0,0 0 0,-1-1 0,1 1 0,0 0 0,0 0 0,-1-1 0,-459 4 0,235-5 0,-1322 2 0,1501 5 0,45-5 0,0 0 0,1 0 0,-1 0 0,1 0 0,-1 1 0,1-1 0,-1 0 0,1 1 0,-1 0 0,1-1 0,-1 1 0,1 0 0,0-1 0,-1 1 0,1 0 0,0 0 0,0 0 0,-1 0 0,1 1 0,0-1 0,0 0 0,0 0 0,0 1 0,1-1 0,-1 0 0,0 2 0,1-1 0,0-1 0,1 0 0,0 0 0,-1 0 0,1 0 0,0 0 0,-1 0 0,1 0 0,0-1 0,0 1 0,0 0 0,0 0 0,0-1 0,0 1 0,0 0 0,0-1 0,0 1 0,0-1 0,0 1 0,0-1 0,0 0 0,0 1 0,1-1 0,-1 0 0,1 0 0,42 7 0,-30-5 0,43 10 0,-14-2 0,71 6 0,24-10 1632,185-8-7963,-212 0 6024,-1 1 3444,4-1-1217,-48-1-1945,127 11-1,-63 2 26,-45-6 0,-72-2 0,-11 2 0,-23 4 0,-37 6 0,-135 3 0,148-15 0,-45 4 0,-93 2 0,-145 9 0,-562-18-992,873 0 1082,0 2 0,0 0 1,0 0-1,0 2 0,0 0 0,1 1 0,-1 1 1,1 0-1,0 1 0,-18 10 0,91-7-90,-19-3 0,1-2 0,53-2 0,47 5 0,-42 1-1598,156-8 1,-110-2-2089,3 0 2022,70-6 5678,-93 4-3219,624-42-719,-415 32-841,335-6-1538,-195 4 2448,-369 15 2124,97 3 2045,-182 3-4314,-30-1 0,-31 2 0,-9-4 0,-173-4 0,224 2 0,0 0 0,0 0 0,0 0 0,0 0 0,0 0 0,0 0 0,0 0 0,0 0 0,0 0 0,0-1 0,-1 1 0,1 0 0,0-1 0,0 1 0,0-1 0,0 1 0,1-1 0,-1 1 0,0-1 0,0 0 0,0 1 0,0-1 0,0 0 0,1 0 0,-1 0 0,0 1 0,1-1 0,-1 0 0,1 0 0,-1 0 0,1 0 0,-1 0 0,1 0 0,0 0 0,-1 0 0,1 0 0,0-1 0,0 1 0,0 0 0,0 0 0,0 0 0,0 0 0,0 0 0,0 0 0,0 0 0,1 0 0,-1 0 0,0 0 0,1 0 0,-1 0 0,1 0 0,0-2 0,1-1 0,1-1 0,0 1 0,-1 0 0,1 0 0,1 0 0,-1 1 0,1-1 0,-1 1 0,1 0 0,5-4 0,42-19 0,1 2 0,58-17 0,4-2 0,80-22 0,-40 15 0,-5 7 0,-28 9 0,175-47-816,8-11 816,-81 23 0,28-10 816,11-6-816,-256 83 0,34-14 0,-34 6 0,-24 1 0,-58-2 0,0 2 0,-1 5 0,-118 6 0,53 1 0,134-3 39,-373 12-1533,115 3 2949,-65 4-1455,237-8 0,50-5 0,26-1 0,33 0 0,32 1 0,-36-6 0,261 14 0,-80-14 0,-235 0 0,-7-1 0,-98 12 0,85-5 0,-1-2 0,-91-6 0,40 0 0,53 2 0,-393-13 0,154-6 0,237 13 0,-68-3 0,-63 9 0,1937 0-2321,-1196 16 481,1030-16 564,-1194 15 2856,-90-1 2277,-220-11-3857,-66-4 0,-8 1 0,-38 0 0,-161-17 0,92 16 0,-93 3 0,136 6 0,-31 0 0,53-3 0,42-5 0,-1 0 0,1 0 0,-1 1 0,1 0 0,-1-1 0,1 1 0,0 0 0,-1 0 0,1 0 0,0 1 0,0-1 0,0 0 0,0 1 0,-3 2 0,5-3 0,1-1 0,-1 1 0,0 0 0,1-1 0,-1 1 0,1-1 0,-1 1 0,1-1 0,-1 1 0,1-1 0,0 1 0,-1-1 0,1 0 0,-1 1 0,1-1 0,0 0 0,-1 0 0,1 1 0,0-1 0,-1 0 0,1 0 0,0 0 0,0 0 0,-1 0 0,1 0 0,0 0 0,-1 0 0,1 0 0,1 0 0,25 2 0,266 12 0,-147-12 0,123-4 0,-242-1 0,1-2 0,-2-1 0,1 0 0,-1-3 0,0 0 0,41-20 0,-53 23 0,0 1 0,1 1 0,-1 0 0,16-1 0,-15 3 0,0-1 0,0-1 0,26-10 0,-33 11 0,0 0 0,1 0 0,0 0 0,0 1 0,16-2 0,-25 4 0,0 0 0,0 0 0,0 0 0,1 0 0,-1 0 0,0 0 0,0 0 0,0 0 0,0 0 0,0 0 0,0 0 0,1 0 0,-1 0 0,0 0 0,0 0 0,0 1 0,0-1 0,0 0 0,0 0 0,1 0 0,-1 0 0,0 0 0,0 0 0,0 0 0,0 0 0,0 0 0,0 1 0,0-1 0,0 0 0,0 0 0,0 0 0,0 0 0,1 0 0,-1 0 0,0 1 0,0-1 0,0 0 0,0 0 0,0 0 0,0 0 0,0 0 0,0 0 0,0 1 0,0-1 0,0 0 0,0 0 0,0 0 0,0 0 0,-1 0 0,1 0 0,0 1 0,0-1 0,0 0 0,0 0 0,0 0 0,0 0 0,0 0 0,0 0 0,0 0 0,-1 1 0,-9 11 0,-13 8 0,-97 66 0,-117 95 0,87-60 0,110-88 0,-1-1 0,-1-2 0,-79 42 0,70-47 0,-69 30 0,108-51 0,-34 14 0,0-3 0,-85 16 0,60-18 0,41-7 0,0-1 0,-57 2 0,-169-5 0,-154-5 0,122-29 0,-181-15 0,386 41 0,-62-3 0,-46 10 0,250-1 0,452-12 0,-458 8-63,533-46-753,-360 41 1177,-74 6 3,27-13-210,-178 16-154,0 0 0,0 0 0,0 0 0,0 0 0,0 0 0,-1 0 0,1 0 0,0-1 0,0 1 0,0 0 0,0 0 0,-1-1 0,1 1 0,0 0 0,0-1 0,-1 1 0,1-1 0,0 1 0,-1-1 0,2-1 0,-11-7 0,-30-5 0,-27 4 0,-88-26 0,114 26 0,4 3 0,-1 1 0,0 2 0,-42 1 0,-7-1 0,-27-10 0,71 7 0,-71-3 0,-2 12 0,-108-4 0,222 3 0,0-1 0,0 0 0,0 0 0,0 0 0,0 0 0,0 0 0,0-1 0,0 1 0,0 0 0,0 0 0,0-1 0,0 1 0,0 0 0,0-1 0,0 1 0,1-1 0,-1 1 0,0-1 0,0 1 0,0-1 0,1 0 0,-1 0 0,0 1 0,1-1 0,-2-1 0,2 1 0,1 0 0,-1 0 0,0 0 0,0 0 0,1 0 0,-1 0 0,1 0 0,-1 0 0,1 0 0,-1 1 0,1-1 0,0 0 0,-1 0 0,1 0 0,0 1 0,-1-1 0,1 0 0,0 1 0,1-2 0,47-26 0,-32 19 0,0 0 0,0-1 0,-1-1 0,19-17 0,-6 5 0,-27 23 0,-1-1 0,1-1 0,0 1 0,-1 0 0,1 0 0,-1-1 0,0 1 0,1 0 0,-1-1 0,0 1 0,0-1 0,0 0 0,0 1 0,0-1 0,0 0 0,-1 0 0,1 0 0,0 1 0,-1-1 0,0 0 0,1 0 0,-1 0 0,0 0 0,0 0 0,0 0 0,0 0 0,0 0 0,-1 0 0,1 0 0,0 1 0,-1-1 0,0 0 0,1 0 0,-1 0 0,-1-2 0,-1 1 0,1 0 0,-1-1 0,0 1 0,0 0 0,0 0 0,0 1 0,0-1 0,-1 1 0,1-1 0,-1 1 0,0 0 0,0 0 0,1 1 0,-9-3 0,-21-3 0,-66-5 0,61 9 0,-42-9 0,-54-7 0,24 5 0,-205-18-538,206 25-300,-116-21-1,-127-26-657,175 30 966,-656-99 367,214 47-5713,482 61 5547,-616-87 2663,655 90-1061,-52-6-937,49 14 3217,71 3-3034,0-2 0,1-1 0,-1-1 0,1-2-1,-37-13 1,53 16-519,-11-5 0,26 3 0,15-3 0,36-13 0,56-34 0,26-11 0,109-38 0,-71 41 0,-163 62 0,-1 0 0,0 0 0,1 1 0,-1 0 0,14 1 0,-117-21 0,44 14 0,1 3 0,-1 1 0,-71 6 0,19-1 0,-34-9-262,-206-36 1,196 20 175,-28 1-328,-169-29-750,-256-35 331,443 63 654,98 13 1156,0 2 0,-75 0 0,109 8-740,29 1-180,43-1-105,-39 0 70,224 10-606,116 31-5567,54 4 1943,399-9 6423,-2-28-4413,387 8 1806,2788-16 10241,-4112 0-8713,-379-10-3068,45-8 990,-89 2-1520,-624-15-1399,354 13 2901,461 15-698,-282-7 1288,-381 4 3968,583 8-1900,419 0-494,0 1 0,0 2-1,1 1 1,0 1 0,-31 12-1,59-19-1203,1 0 0,0 0 0,-1 0 0,1 0 0,0 0 0,-1 0 0,1 0 0,0 0 0,0 0 0,-1 0 0,1 0 0,0 0 0,-1 0 0,1 1 0,0-1 0,0 0 0,-1 0 0,1 0 0,0 0 0,0 1 0,-1-1 0,1 0 0,0 0 0,0 0 0,-1 1 0,1-1 0,0 0 0,0 0 0,0 1 0,0-1 0,0 0 0,-1 1 0,1-1 0,0 0 0,0 0 0,0 1 0,0-1 0,0 0 0,0 1 0,0-1 0,0 0 0,0 1 0,0-1 0,0 0 0,0 1 0,0-1 0,17 10 0,25 2 0,298 63-589,-244-55 589,139 26 0,-52-13 0,-96-15 0,1-3 0,97 2 0,237 14 0,64 0 0,-192-19 0,-210-9 151,-43-2-5,0 2 0,46 8 0,-86-11-146,0 0 0,0 0 0,0 0 0,0 0 0,0 1 0,0-1 0,0 0 0,-1 1 0,1-1 0,0 1 0,0-1 0,0 1 0,0-1 0,0 1 0,-1-1 0,1 1 0,0 0 0,1 1 0,-10 8 0,4-7 0,0-1 0,0-1 0,0 1 0,0 0 0,-1-1 0,-8 2 0,-88 12 0,72-9 0,-1-2 0,-47 2 0,-145 5 0,219-11 0,-184 5 0,-43 3 0,152-2 0,-95-6 0,-20 1 0,62 15 0,113-12 0,26 1 0,31 1 0,113 1 0,36 1 0,15-6-272,150-4-358,75-30-285,-14 2 314,-285 18 559,204-2-452,-132 8 261,-181 5 843,-1 0 0,1-1 0,0-1 0,26-8 0,-46 11-608,0 0 0,0 0 1,1 0-1,-1 0 0,0 0 1,0 0-1,1 0 0,-1 0 1,0 0-1,0 0 0,0 0 1,1 0-1,-1-1 1,0 1-1,0 0 0,0 0 1,1 0-1,-1 0 0,0 0 1,0 0-1,0-1 0,0 1 1,1 0-1,-1 0 0,0 0 1,0-1-1,0 1 1,0 0-1,0 0 0,0 0 1,0-1-1,0 1 0,1 0 1,-1 0-1,0-1 0,0 1 1,0 0-1,0 0 0,0 0 1,0-1-1,0 1 0,0 0 1,0 0-1,-1-1 1,1 1-1,0 0 0,0 0 1,0 0-1,0-1 0,0 1 1,0 0-1,0 0 0,0 0 1,-1-1-1,-16-8 18,-20-3-32,-21 3-376,-107-5 0,93 11 413,-189-3-1039,-8-1-4116,-39 0 3383,-86-7 1908,-53-9 1219,106 10-3558,-164-5 575,263 12 1114,-227-18 450,-203-3-29,-33 12 68,-322 16 8167,1012-2-7694,1 2 0,-1 0 0,1 0 0,0 1 0,0 1 0,-22 7 0,36-10-473,0 0 0,-1 0 0,1 0 0,0 0 0,0 0 0,0 0 0,-1 0 0,1 0 0,0 0 0,0 1 0,0-1 0,0 0 0,-1 0 0,1 0 0,0 0 0,0 0 0,0 1 0,0-1 0,0 0 0,0 0 0,-1 0 0,1 0 0,0 1 0,0-1 0,0 0 0,0 0 0,0 0 0,0 1 0,0-1 0,0 0 0,0 0 0,0 0 0,0 1 0,0-1 0,0 0 0,0 0 0,0 0 0,0 1 0,0-1 0,0 0 0,0 0 0,0 0 0,0 1 0,0-1 0,1 0 0,-1 0 0,0 0 0,0 0 0,0 1 0,0-1 0,0 0 0,0 0 0,1 0 0,-1 0 0,17 11 0,21 3 0,4-3 0,1-2 0,49 5 0,16 2 0,-14-2 0,98 3 0,-1-1 0,87 0-695,-151-11 483,593 1-911,-397-9 792,487 3-3622,441 0 8109,-1071 17-1998,-173-17-2158,0 0 0,0 1 0,-1 0 0,1 1 0,0-1 0,11 6 0,-16-7 0,0 1 0,0 0 0,-1-1 0,1 1 0,-1 0 0,1 0 0,-1 0 0,1 0 0,-1 0 0,0 0 0,1 0 0,-1 1 0,0-1 0,0 0 0,0 1 0,0-1 0,0 1 0,0-1 0,0 1 0,-1 0 0,1-1 0,0 1 0,-1 0 0,1-1 0,-1 1 0,0 0 0,0 0 0,0-1 0,0 1 0,0 0 0,0 2 0,-1-2 0,0-1 0,0 1 0,0-1 0,0 1 0,0-1 0,0 1 0,-1-1 0,1 0 0,0 1 0,-1-1 0,1 0 0,-1 0 0,0 0 0,1 0 0,-1 0 0,0 0 0,1-1 0,-4 2 0,-42 12 0,32-10 0,-19 4 0,-61 6 0,12-1 0,52-9 0,-44 2 0,50-6 0,0 2 0,0 1 0,-35 8 0,33-4 0,-1-3 0,-53 3 0,24-2 0,-301 0 0,199-7 0,115 2 0,-23 1 0,0-3 0,-97-15 0,-51-13 50,-47-9-851,-59-24 661,-37-9-181,271 55 562,60 13-47,0-1 0,0-1 1,0-2-1,-42-17 0,67 23-194,-1 1 0,1 0 0,0-1 0,-1 1 0,1-1 0,0 1 0,0-1 0,0 0 0,0 0 0,0 0 0,0 0 0,0-1 0,1 1 0,-1 0 0,1-1 0,0 1 0,0-1 0,0 1 0,0-1 0,0 0 0,0 1 0,1-1 0,-1 0 0,1 0 0,0 1 0,0-1 0,0 0 0,0 0 0,0 0 0,1 1 0,-1-1 0,1 0 0,0 1 0,-1-1 0,1 0 0,1 1 0,-1-1 0,0 1 0,3-4 0,5-10 0,1 0 0,1 1 0,0 0 0,20-19 0,-27 30 0,17-17 0,2 1 0,0 1 0,41-24 0,-8 4 0,-6 2 0,112-75 0,12-11 0,-27 17 0,-93 71 0,-2-2 0,-2-3 0,62-61 0,-99 87 0,-1 0 0,-1-1 0,0 0 0,18-34 0,-25 42 0,-1 0 0,0 0 0,-1 0 0,0 0 0,0-1 0,0 0 0,-1 1 0,0-1 0,0 0 0,-1 1 0,0-1 0,-1 0 0,0 1 0,-3-15 0,1 7 0,0-1 0,1 0 0,0-18 0,2 20 0,-1 0 0,-1 1 0,0-1 0,-8-26 0,3 18 0,2-1 0,0 0 0,-2-37 0,-7-36 0,-8-4 0,8 32 0,-29-84 0,37 131 0,0 0 0,-3-30 0,6 31 0,-1 0 0,-1 0 0,-7-20 0,3 15 0,7 18 0,0 0 0,-1 0 0,0 1 0,0-1 0,-8-11 0,9 16 0,0 0 0,0 0 0,-1 0 0,1 0 0,0 0 0,-1 1 0,1-1 0,-1 1 0,0-1 0,1 1 0,-1 0 0,0 0 0,0 0 0,0 1 0,1-1 0,-1 1 0,0-1 0,-5 1 0,0 0 0,0 0 0,0 1 0,0 0 0,0 1 0,-10 2 0,17-4 0,-1 0 0,1 1 0,-1-1 0,1 1 0,-1-1 0,1 1 0,-1 0 0,1-1 0,-1 1 0,1 0 0,0 0 0,-1 0 0,1 0 0,0 0 0,0 0 0,0 0 0,0 0 0,0 1 0,0-1 0,0 0 0,0 1 0,0-1 0,1 1 0,-1-1 0,1 1 0,-1-1 0,1 1 0,-1-1 0,1 1 0,0-1 0,0 1 0,0 0 0,0 1 0,0-2 0,0-1 0,0 1 0,0-1 0,0 1 0,0-1 0,0 1 0,0-1 0,1 1 0,-1-1 0,0 1 0,0-1 0,0 0 0,1 1 0,-1-1 0,0 1 0,1-1 0,-1 0 0,0 1 0,1-1 0,-1 0 0,1 1 0,-1-1 0,0 0 0,1 0 0,-1 1 0,1-1 0,-1 0 0,1 0 0,-1 0 0,1 0 0,-1 0 0,0 1 0,1-1 0,-1 0 0,1 0 0,0 0 0,21-11 0,13-20 0,-4 2 0,1 1 0,2 2 0,0 1 0,74-38 0,-108 63 0,0 0 0,-1 0 0,1 0 0,0 0 0,0 0 0,0 0 0,0 0 0,0 0 0,0 1 0,0-1 0,0 0 0,0 0 0,0 0 0,0 0 0,0 0 0,0 0 0,0 0 0,0 0 0,0 0 0,0 1 0,0-1 0,0 0 0,0 0 0,0 0 0,0 0 0,0 0 0,0 0 0,0 0 0,1 0 0,-1 0 0,0 0 0,0 1 0,0-1 0,0 0 0,0 0 0,0 0 0,0 0 0,0 0 0,-14 16 0,-19 18 0,0-2 0,2 2 0,-28 40 0,-134 213 0,136-181 0,19-43 0,3 1 0,-41 101 0,37-76 0,12-34 0,16-35 0,1-1 0,1 2 0,1-1 0,1 1 0,0 0 0,-5 35 0,12-54 0,0-1 0,-1 0 0,1 0 0,1 0 0,-1 1 0,0-1 0,0 0 0,0 0 0,1 0 0,-1 1 0,0-1 0,1 0 0,-1 0 0,1 0 0,-1 0 0,1 0 0,0 0 0,-1 0 0,1 0 0,0 0 0,0 0 0,0-1 0,0 1 0,0 0 0,0 0 0,0-1 0,0 1 0,1 0 0,1 0 0,1 0 0,-1 0 0,1 0 0,0 0 0,-1-1 0,1 0 0,-1 1 0,1-1 0,5-1 0,3-1 0,0 0 0,0 0 0,0-1 0,-1 0 0,12-6 0,150-84 0,280-119 0,-242 115-601,-52 30 469,37-19 144,-69 28-12,-74 36 0,88-51 0,-80 36 91,-38 24-12,0 0 0,-1-1-1,-1-1 1,0-1 0,-2-1 0,1-1 0,22-28-1,-38 41-78,-1-1 0,1 0 0,-1 0 0,-1 0 0,1-1 0,-1 1 0,0-1 0,0 1 0,-1-1 0,0 0 0,1-11 0,-2 14 0,0 1 0,0 0 0,0-1 0,0 1 0,-1-1 0,1 1 0,-1 0 0,0-1 0,0 1 0,0 0 0,-1 0 0,1 0 0,-1 0 0,1 0 0,-1 0 0,0 0 0,0 1 0,-1-1 0,1 1 0,0-1 0,-1 1 0,0 0 0,1 0 0,-6-3 0,-12-4 0,0 2 0,0 0 0,-1 1 0,0 1 0,0 1 0,-33-2 0,-136 4 0,104 3 0,-70-3 0,-189 7 0,131 25 0,180-24 0,-85 18 0,-50 7 0,104-21-267,-125 36 1,15-1-42,-86 17 238,34 5 981,226-67-911,0 0 0,0 0 0,-1 0 0,1 0 0,0 0 0,0 1 0,0-1 0,0 0 0,0 1 0,0-1 0,0 1 0,1-1 0,-1 1 0,0-1 0,0 1 0,0 0 0,0-1 0,1 1 0,-1 0 0,0 0 0,0-1 0,0 2 0,21 4 0,40-3 0,47-7 0,0-4 0,199-43 0,-22 1-450,-177 31 404,142-7 1,-170 19 45,80-18 0,-129 20 0,190-21 0,157-24 0,-193 21 0,104-25 541,-223 48-541,-65 6 0,-31 0 0,2 1 0,1 1 0,-1 1 0,0 1 0,-39 12 0,41-12 0,23-4 0,0 0 0,1 1 0,-1 0 0,0-1 0,0 1 0,0 0 0,0 1 0,0-1 0,-5 4 0,51 1 0,55-16 0,-33 3 0,-44 4 0,-1-1 0,35-11 0,21-4 0,587-74-112,-522 80-487,114-16 638,88-13-39,-286 35 48,31-2 576,-118 10-624,0 0 0,1 2 0,-49 11 0,34-5-361,-1-2 0,-50 2 0,9-2 341,-202 36 20,159-21 0,-169 10-1574,-26 4-207,-22 14 1781,72-17 0,-39 7 0,278-33 0,-413 66 0,-57 2-228,432-63 2384,-47 13 374,105-21-2530,0 2 0,0 0 0,1 0 0,0 1 0,-17 12 0,29-18 0,1 0 0,0 0 0,0 1 0,0-1 0,0 1 0,1-1 0,-1 1 0,0 0 0,1-1 0,-1 1 0,1 0 0,-1 0 0,1 0 0,0 0 0,0 0 0,0 1 0,0-1 0,0 0 0,1 1 0,-1-1 0,1 0 0,-1 1 0,1-1 0,0 0 0,0 1 0,0-1 0,0 1 0,0-1 0,1 0 0,-1 1 0,1-1 0,0 0 0,-1 1 0,1-1 0,0 0 0,0 0 0,0 0 0,1 0 0,-1 0 0,0 0 0,1 0 0,-1 0 0,1 0 0,0-1 0,0 1 0,3 2 0,5 4 0,0 0 0,0 0 0,1-1 0,1 0 0,-1-1 0,1 0 0,16 5 0,94 25 0,-75-24 0,24 3 0,121 12 0,-96-16 0,11-3-181,160-7 0,-113-4-291,1398 3-522,-1541 0 1302,1 0-94,1 0-1,-1 0 1,0 1-1,1 1 1,-1 0-1,19 6 1,-31-8-214,1 0 1,-1 0-1,0 0 1,0 0-1,0 0 0,1 0 1,-1 0-1,0 0 1,0 0-1,0 0 1,1 0-1,-1 0 1,0 1-1,0-1 0,0 0 1,0 0-1,0 0 1,1 0-1,-1 0 1,0 0-1,0 1 1,0-1-1,0 0 0,0 0 1,0 0-1,0 1 1,0-1-1,0 0 1,1 0-1,-1 0 1,0 0-1,0 1 0,0-1 1,0 0-1,0 0 1,0 0-1,0 1 1,0-1-1,0 0 1,0 0-1,-1 0 0,1 1 1,0-1-1,0 0 1,0 0-1,0 0 1,0 1-1,0-1 1,0 0-1,0 0 0,0 0 1,-1 0-1,1 1 1,-15 8 2,-18 2-5,-9-5 2,0-2 0,-71-3 0,-42 3 0,-271 37-553,328-29 228,-84 4-504,-52-8 87,-128 0-687,-505 8-2744,-253-17 5012,906 16-419,125-1 3185,-1 4-418,145-22-3187,84 6 0,-44 0 0,235-27-798,-122 4 803,300-35-2439,-100 8-48,-1 1 1035,-88 9 325,496-52-1103,-510 46 2050,-20 1-444,992-97 1604,-1086 127 466,71-8 660,-62-1 4639,-310 23-6750,54-2 0,1 3 0,-107 16 0,114-10 0,0-3 0,-1-2 0,-75-5 0,-71 5 0,-70 12-913,90-8 945,-307 8-32,314-8 0,-135 11 0,-191-4-1816,103-8 532,99-2 1379,38-2 219,123 16 2915,41-4-2886,90-14-343,-1 0 0,0 0 0,1 0 0,-1 0 0,0 0 0,1 0 0,-1 0 0,0 0 0,1 0 0,-1 0 0,0 0 0,1 0 0,-1 0 0,1 1 0,-1-1 0,0 0 0,1 0 0,-1 1 0,1-1 0,-1 0 0,1 1 0,-1-1 0,1 1 0,-1-1 0,1 1 0,-1-1 0,1 1 0,-1 0 0,16 9 0,34 2 0,239-8 0,-150-7 0,259-18 0,-113 3-797,-157 14 777,-17-1 20,278-25 0,-54 7-1616,-187 18 1706,327 0-864,-276 7 3891,-197-3-3117,1 1 0,-1 0 0,1 0 0,0 0 0,-1 0 0,1 0 0,-1 0 0,1 0 0,-1 0 0,1 1 0,0-1 0,-1 1 0,1-1 0,-1 1 0,1-1 0,-1 1 0,3 1 0,-5-1 0,1 0 0,-1 0 0,1 0 0,-1 0 0,0 0 0,1-1 0,-1 1 0,0 0 0,0-1 0,0 1 0,1 0 0,-1-1 0,0 1 0,0-1 0,0 1 0,0-1 0,0 0 0,-2 1 0,-63 21 0,-39-2-151,-2 0-348,-147 11 0,-187 16 538,96-7-242,-347 18-4810,54 0 4611,62 20 1388,442-59-862,-152 11 1049,37 13 3272,227-35-4445,22-8 0,0 0 0,0 1 0,0-1 0,0 0 0,0 1 0,0-1 0,0 0 0,0 1 0,0-1 0,0 1 0,0-1 0,0 0 0,0 1 0,1-1 0,-1 0 0,0 1 0,0-1 0,0 0 0,1 0 0,-1 1 0,0-1 0,0 0 0,1 0 0,-1 1 0,0-1 0,0 0 0,1 0 0,-1 0 0,0 1 0,1-1 0,-1 0 0,0 0 0,1 0 0,3 3 0,1-1 0,-1-1 0,1 1 0,-1-1 0,1 1 0,0-1 0,5 0 0,89 2 0,44 4 0,-12 1-344,139-8 0,-106-2-135,1860 2-5919,-1547-16 8130,-155 16-804,-237 0 3554,-83 0-4452,0 0 0,0 0-1,-1 0 1,1 0-1,0 1 1,0-1 0,0 1-1,0-1 1,0 1-1,0 0 1,-1 0 0,1-1-1,0 1 1,1 2-1,-2 5-64,-18 2 49,-56 9-14,-1-2 0,-138 11 0,142-20 0,-31 4-1310,-275 29 172,-49-20-2054,175-6 2312,-34 1 386,-190-1 494,100-1 0,-826 39 0,854-14 672,283-36-490,47-4 494,-1 2 0,1-1 1,0 2-1,-1 0 0,1 1 0,0 1 1,1 0-1,-20 9 0,35-13-674,-1 0-1,1 0 0,0 0 1,0 0-1,-1 0 1,1 0-1,0 0 0,-1 0 1,1 0-1,0 0 1,0 0-1,-1 1 0,1-1 1,0 0-1,0 0 1,-1 0-1,1 0 0,0 1 1,0-1-1,0 0 0,-1 0 1,1 0-1,0 1 1,0-1-1,0 0 0,0 0 1,0 1-1,-1-1 1,1 0-1,0 0 0,0 1 1,0-1-1,0 0 1,0 1-1,0-1 0,0 0 1,0 0-1,0 1 1,0-1-1,0 0 0,0 1 1,0-1-1,0 0 0,0 0 1,0 1-1,1-1 1,-1 0-1,0 0 0,0 1 1,19 5 9,24-3-18,374-1-652,322-5-905,-469-12 571,72-1-937,144 0-3354,-293 9 5209,190-1 194,287-8 1792,-15 0-1534,-273 17 3737,-287-1-157,-93 0-3956,0 0 1,0-1-1,0 2 0,0-1 1,0 0-1,0 0 0,0 1 1,0-1-1,0 1 0,0-1 1,-1 1-1,1 0 0,0 0 1,0 0-1,-1 0 0,1 0 1,0 0-1,-1 0 0,1 0 1,-1 1-1,3 2 1,-4-3-3,0 0 1,0 1 0,0-1 0,0 0 0,0 0 0,0 1 0,0-1 0,0 0 0,0 1 0,-1-1 0,1 0 0,0 0 0,-1 0 0,1 1 0,-1-1-1,0 0 1,1 0 0,-1 0 0,0 0 0,0 0 0,0 0 0,1 0 0,-1 0 0,0 0 0,0-1 0,0 1 0,-1 0 0,1 0 0,0-1 0,0 1-1,0-1 1,0 1 0,-3 0 0,-16 7 0,-1 0 0,0-1 0,-1-1 0,1 0 0,-1-2 0,-25 2 0,-45 9 0,58-8 0,-62 3 0,66-8 0,-1 1 0,-56 14 0,21-2 0,0-2 0,-90 5 0,-17 2 0,-11 10-3617,-192 5-1,-42 2 4515,170-11-613,-334 21-1160,535-43 945,-417 21 2750,413-22-1816,0 2 0,0 3 0,-61 17 0,257-20-973,49-5-268,673-12-2212,-502-12-13,146-3-1469,-24 12 4719,-21 0 670,-433 14 233,-22 0-858,-1 0 0,1 1 0,-1 0 0,1 1 0,16 4 0,-27-5-829,0 0-1,0 0 0,-1 0 0,1 0 0,0 0 1,0 0-1,0 0 0,0 0 0,0 0 0,0 0 1,0 0-1,-1 0 0,1 0 0,0 0 0,0 0 1,0 0-1,0 0 0,0 0 0,0 0 0,0 0 1,-1 0-1,1 0 0,0 0 0,0 1 0,0-1 1,0 0-1,0 0 0,0 0 0,0 0 0,0 0 1,0 0-1,0 0 0,0 0 0,0 1 0,0-1 1,0 0-1,0 0 0,0 0 0,0 0 0,0 0 1,0 0-1,0 1 0,0-1 0,0 0 1,0 0-1,0 0 0,0 0 0,0 0 0,0 0 1,0 0-1,0 1 0,0-1 0,0 0 0,0 0 1,0 0-1,0 0 0,0 0 0,0 0 0,0 0 1,0 0-1,1 1 0,-1-1 0,0 0 0,0 0 1,0 0-1,0 0 0,-19 7 21,-24 3-37,-199 31 14,65-13 0,-30 3 0,160-25 0,-64 18 0,70-14 0,-1-1 0,-50 3 0,-188 27-170,-1 0-337,237-34 638,1 2 1,-75 21 0,50-10 150,23-6-282,0 1 0,1 3 0,-80 39 0,112-48 0,3-3 0,1 1 0,0-1 0,0 1 0,1 1 0,0-1 0,-12 12 0,19-16 0,0-1 0,0 1 0,0-1 0,0 1 0,0-1 0,0 1 0,1-1 0,-1 1 0,0-1 0,0 1 0,0-1 0,1 0 0,-1 1 0,0-1 0,1 1 0,-1-1 0,0 0 0,1 1 0,-1-1 0,0 0 0,1 1 0,-1-1 0,0 0 0,1 0 0,-1 0 0,1 1 0,-1-1 0,1 0 0,-1 0 0,1 0 0,-1 0 0,1 0 0,-1 0 0,1 1 0,-1-1 0,0 0 0,1-1 0,-1 1 0,1 0 0,0 0 0,32 4 0,-24-3 0,64 7 0,-1-2 0,1-4 0,76-7 0,392-56-1227,-48 3 151,-333 49 964,150-14-759,889-101-417,-793 106-101,0 15 6740,-377 3-4739,-288 16-995,-34 1-1435,193-14 1480,-109 19 0,57-4 107,-90 8 264,-103 10 23,186-28-182,-145 18-216,-61 16 387,208-37 3371,142-4-3410,0 0 0,0 1 0,-20 6 1,29-6-6,108-30-1,84-19 0,-34 8 0,-78 17 0,33-9 0,-1-5 0,127-62 0,-90 32-743,149-77-1742,-208 96 2355,317-189-1426,44-37 2827,-409 251-1185,53-31 1396,103-81 0,-151 102-918,-5 3-549,42-41-1,-78 64-14,-12 1 0,-24 0 0,17 3 0,-19-4 0,-1 1 0,-1 2 0,1 2 0,-44 5 0,-9-2 0,30-3 0,-1 2 0,0 3 0,1 3 0,-72 17 0,107-18 0,-1-2 0,-50 3 0,50-6 0,0 2 0,-47 10 0,60-10 0,0 1 0,0-2 0,0 0 0,0-1 0,0 0 0,0-1 0,-25-4 0,47 0 0,0-1 0,1 1 0,0 0 0,13-4 0,30-7 0,75-11 0,24-7 0,16-15 0,46-15 0,68-20 0,-223 65 0,10-3 0,-3 2 0,81-36 0,-116 47 0,10-5 0,-37 13 0,-1-1 0,1 1 0,-1-1 0,1 0 0,-1 0 0,1 0 0,-1 1 0,0-1 0,0-1 0,1 1 0,-1 0 0,0 0 0,0 0 0,0-1 0,0 1 0,0 0 0,1-4 0,-2 4 0,0 1 0,0-1 0,-1 0 0,1 0 0,0 0 0,0 1 0,0-1 0,-1 0 0,1 0 0,-1 1 0,1-1 0,0 0 0,-1 1 0,1-1 0,-1 0 0,1 1 0,-1-1 0,0 1 0,1-1 0,-1 1 0,0-1 0,1 1 0,-1-1 0,0 1 0,1 0 0,-1-1 0,0 1 0,0 0 0,0 0 0,1-1 0,-1 1 0,0 0 0,0 0 0,0 0 0,1 0 0,-3 0 0,-34-2 0,35 2 0,-58-1 0,-268 3 0,-104 30 0,304-26 89,-170 3-936,-23 7 847,72-17 758,469-15-758,-40 7 0,-79 2 0,155-24 0,234 16-1307,984 15 2614,-1430 3-1307,-42-3 0,0 0 0,-1 0 0,1 0 0,0 1 0,0-1 0,0 1 0,0-1 0,0 1 0,-1-1 0,1 1 0,0 0 0,-1 0 0,1 0 0,0 0 0,-1 0 0,1 1 0,-1-1 0,0 0 0,3 3 0,-7-2 0,0 0 0,0 0 0,0 0 0,0 0 0,0-1 0,-1 0 0,1 0 0,0 0 0,-1 0 0,1 0 0,-1-1 0,-4 1 0,0 1 0,-31 6 0,1-1 0,-57 3 0,50-5 0,-48 13 0,29-5 0,38-8 0,-14 3 0,-1-2 0,-54 1 0,20-4 0,-97 17 0,-61 3 0,-65-7 0,222-14 0,59-2 0,59-3 0,23-4 0,69-2 0,-106 7 0,1 0 0,-1-2 0,40-11 0,-39 7 0,1 2 0,0 2 0,30-2 0,2 4 0,94-17 0,-151 18 0,175-24 0,173 10 0,20 0 0,-349 14 0,27-1 0,-49 2 0,0 0 0,1 0 0,-1 1 0,1-1 0,-1 0 0,0 1 0,1 0 0,-1-1 0,0 1 0,1 0 0,-1 0 0,0 0 0,0 1 0,3 1 0,-5-2 0,1 0 0,-1-1 0,0 1 0,0 0 0,1 0 0,-1 0 0,0-1 0,0 1 0,0 0 0,0 0 0,0 0 0,0-1 0,0 1 0,-1 0 0,1 0 0,0 0 0,0-1 0,-1 1 0,1 0 0,0 0 0,-1-1 0,1 1 0,0 0 0,-1-1 0,1 1 0,-1 0 0,0-1 0,1 1 0,-1-1 0,1 1 0,-1-1 0,0 1 0,1-1 0,-1 1 0,0-1 0,0 0 0,1 1 0,-1-1 0,0 0 0,0 1 0,0-1 0,0 0 0,-42 17 0,39-16 0,-86 28 0,35-13 0,1 2 0,-60 31 0,22-13 0,39-17 0,-155 44 9,16-6-113,-45 16-308,138-45 348,-381 122 46,222-51 18,227-85 51,6-3 129,0 1-1,-46 29 0,42-21-179,16-13 0,2 1 0,-1 0 0,1 1 0,0 0 0,-13 16 0,23-24 0,-1 0 0,1 0 0,0 0 0,0 1 0,0-1 0,0 1 0,0-1 0,0 1 0,1-1 0,-1 1 0,0-1 0,1 1 0,-1-1 0,1 1 0,-1 0 0,1-1 0,0 1 0,0 0 0,0 0 0,0-1 0,0 1 0,0 0 0,0-1 0,1 1 0,-1 0 0,1-1 0,-1 1 0,1 0 0,-1-1 0,1 1 0,0-1 0,0 1 0,0-1 0,0 1 0,0-1 0,0 0 0,0 0 0,0 1 0,1-1 0,-1 0 0,0 0 0,1 0 0,-1 0 0,1-1 0,-1 1 0,1 0 0,-1 0 0,1-1 0,0 1 0,-1-1 0,4 1 0,7 2 0,0 0 0,0-1 0,1 0 0,-1 0 0,20-2 0,85 0 0,-42 1 0,0-4 0,117-18 0,14-12 0,102 4-729,-214 14 729,15-2 0,201-8 0,-113 10 729,-330 39-729,-66 7 0,36-7 0,-282 35-1114,151-20 1130,35-3-196,-444 23-4303,545-48 4360,58-4 52,-111 20 0,-156 36 3167,324-57-3127,11-2 771,0 2 1,0 0-1,-42 16 0,44-14-740,25-7 0,1-1 0,-1 1 0,1 1 0,-1-1 0,1 0 0,-1 1 0,1 0 0,-5 3 0,56 1 0,52-5 0,1-5 0,-1-3 0,0-5 0,114-29 0,-181 33 7,55-4-1,23-6-155,390-98-1266,-162 40 756,259-46-3271,-316 68 2687,0 1 1071,298-65-346,-195 47 461,-52 11 11,-251 44 1581,149-10 1,-198 23-1481,-1-2 0,57-15 0,-29 5 4047,-70 17-3389,-38 6-404,-66 16-493,-44 7 184,-35 16 0,17-12 0,-9 1 0,8-3 0,136-23 0,-70 5 0,65-10 0,-49 12 0,-65 12 0,-26 7 0,34-6 0,98-21 0,-57 17 0,40-11 0,51-12 0,1 1 0,-30 11 0,27-8 0,1-1 0,-1-1 0,-28 3 0,-5 1 0,127-59 0,-44 34 0,1 1 0,55-20 0,13-7 0,43-16 0,-98 40 0,68-18 0,15-7 0,-14 3 0,1 5 0,136-24 0,-156 39 0,171-21 0,-235 38 0,31-6 0,-37 4 0,-1 2 0,1 0 0,0 2 0,1 0 0,-1 1 0,27 4 0,-104 27 0,-54 24 0,-112 74 0,97-53 0,29-19 0,-137 106 0,129-63 0,67-61 0,28-30 0,1 1 0,0 1 0,1 0 0,0 0 0,1 0 0,0 1 0,1 0 0,0 0 0,1 0 0,0 1 0,1 0 0,-2 13 0,-1 18 0,3 1 0,2 49 0,1-92 0,0 2 0,-1 10 0,0 1 0,2-1 0,-1 1 0,2-1 0,0 0 0,1 0 0,0 0 0,1 0 0,1-1 0,11 26 0,-5-13 0,8 19 0,-18-44 0,-1 0 0,1 0 0,-1 0 0,1 1 0,0-1 0,0 0 0,0 0 0,-1 0 0,1 0 0,0 0 0,0 0 0,0-1 0,0 1 0,1 0 0,-1 0 0,0-1 0,0 1 0,0-1 0,1 1 0,-1-1 0,0 1 0,1-1 0,-1 0 0,0 0 0,3 1 0,-3-2 0,0 1 0,0-1 0,0 0 0,0 1 0,0-1 0,-1 0 0,1 0 0,0 0 0,0 0 0,0 0 0,-1 1 0,1-1 0,0 0 0,-1-1 0,1 1 0,-1 0 0,1 0 0,-1 0 0,1 0 0,-1 0 0,0-2 0,8-34 0,-4 18 0,10-22 0,-9 30 0,-1-1 0,0 1 0,-1-1 0,-1 0 0,0 0 0,1-13 0,-2 9 0,1 1 0,1-1 0,7-24 0,5-32 0,-11 52 0,0 1 0,1-1 0,8-20 0,-2 7 0,-4 12 0,-4 9 0,0-1 0,1 1 0,1 0 0,0 0 0,1 0 0,0 1 0,10-14 0,-15 23 0,1 1 0,-1-1 0,1 1 0,-1-1 0,1 1 0,-1 0 0,1 0 0,0 0 0,-1 0 0,1 0 0,0 1 0,0-1 0,0 0 0,0 1 0,0-1 0,0 1 0,0 0 0,0-1 0,0 1 0,0 0 0,0 0 0,0 1 0,0-1 0,0 0 0,-1 1 0,1-1 0,0 1 0,0-1 0,0 1 0,0 0 0,0 0 0,-1 0 0,1 0 0,0 0 0,-1 0 0,1 1 0,-1-1 0,1 0 0,1 4 0,3 1 0,0 0 0,-1 1 0,0 0 0,0 0 0,-1 0 0,0 0 0,0 1 0,2 8 0,11 41 0,-4 0 0,12 101 0,-15-118 0,-10-38 0,1-1 0,-1 1 0,1-1 0,0 1 0,-1 0 0,1-1 0,0 1 0,0-1 0,0 0 0,0 1 0,0-1 0,0 0 0,0 0 0,0 1 0,1-1 0,-1 0 0,0 0 0,1 0 0,-1-1 0,1 1 0,1 1 0,-2-3 0,0 0 0,0 1 0,0-1 0,0 0 0,0 0 0,0 0 0,0 0 0,-1 1 0,1-1 0,0 0 0,0-1 0,-1 1 0,1 0 0,-1 0 0,1 0 0,-1 0 0,0 0 0,1-1 0,-1 1 0,0-2 0,9-30 0,-9 32 0,8-48 0,-7 35 0,1 0 0,1 0 0,0 1 0,5-15 0,18-47 0,-19 49 0,2 2 0,22-47 0,34-66 0,-29 68 0,-21 36 0,32-47 0,-47 79 0,1 0 0,-1 1 0,0-1 0,1 0 0,-1 1 0,1-1 0,-1 0 0,1 1 0,-1-1 0,1 1 0,-1-1 0,1 1 0,-1-1 0,1 1 0,0-1 0,-1 1 0,1 0 0,0-1 0,-1 1 0,1 0 0,0 0 0,0-1 0,-1 1 0,1 0 0,0 0 0,0 0 0,0 0 0,-1 0 0,1 0 0,0 0 0,0 0 0,-1 0 0,2 1 0,0 0 0,-1 0 0,1 1 0,-1-1 0,0 0 0,1 1 0,-1-1 0,0 1 0,0 0 0,0-1 0,0 1 0,0 0 0,1 3 0,2 5 0,-1 0 0,0 0 0,3 22 0,-2 30 0,-8 110 0,-3-128 0,-1-1 0,-23 66 0,24-85 0,-22 57 0,-56 112 0,54-129 0,17-36 0,-30 41 0,5-8 0,32-50 0,-1 1 0,1-1 0,-2-1 0,1 1 0,-14 11 0,20-20 0,1-1 0,-1 0 0,1 0 0,-1 0 0,1 0 0,-1 0 0,0 0 0,1 0 0,-1-1 0,0 1 0,0 0 0,1-1 0,-1 0 0,0 1 0,0-1 0,0 0 0,0 0 0,1 0 0,-4 0 0,4-1 0,-1 0 0,0 0 0,0-1 0,0 1 0,1 0 0,-1-1 0,0 1 0,1-1 0,-1 1 0,1-1 0,0 0 0,0 0 0,0 1 0,0-1 0,0 0 0,0 0 0,0 0 0,0 0 0,1 0 0,-1-1 0,0-2 0,-10-45 0,3 0 0,1-1 0,3-1 0,3-85 0,2 83 0,0 38 0,1 1 0,0-1 0,7-21 0,-1 4 0,-8 32 0,0 0 0,0 1 0,0-1 0,0 0 0,0 1 0,0-1 0,0 0 0,0 0 0,0 1 0,0-1 0,0 0 0,-1 1 0,1-1 0,0 0 0,0 1 0,-1-1 0,1 1 0,0-1 0,-1 0 0,1 1 0,-1-1 0,1 1 0,-1-1 0,1 1 0,-1-1 0,1 1 0,-1-1 0,1 1 0,-1 0 0,0-1 0,-28-6 0,-31 10 0,59-3 0,-18 4 0,-1 0 0,-25 10 0,6-2 0,-39 10 0,-333 99 0,204-37 0,106-40 0,57-23 0,1 2 0,1 2 0,2 2 0,0 1 0,-42 41 0,65-51 0,16-7 0,3-10 0,0 0 0,0 0 0,1 0 0,-1-1 0,0 1 0,1 0 0,-1-1 0,1 0 0,-1 1 0,0-1 0,1 0 0,-1 0 0,1-1 0,-1 1 0,3-1 0,5-1 0,1 0 0,-1 0 0,0-1 0,0 0 0,0-1 0,0 0 0,9-6 0,69-45 0,-40 24 0,-3 0 0,-1-2 0,50-48 0,0-1 0,-25 27 0,121-104 0,-45 0 0,-145 159 0,1-1 0,-1 1 0,0-1 0,1 1 0,-1-1 0,1 1 0,-1-1 0,1 1 0,-1-1 0,1 1 0,-1-1 0,1 1 0,-1 0 0,1-1 0,-1 1 0,1 0 0,0 0 0,-1-1 0,1 1 0,0 0 0,-1 0 0,1 0 0,0 0 0,-1 0 0,1 0 0,0 0 0,-1 0 0,1 0 0,0 0 0,-1 0 0,1 0 0,0 1 0,-1-1 0,2 1 0,13 22 0,-3 34 0,3 133 0,-8-131 0,-4-40 0,-1-1 0,0 1 0,-2-1 0,0 1 0,-1 0 0,-6 34 0,4-42 0,-1 0 0,0-1 0,0 1 0,-1-1 0,0 0 0,-1-1 0,0 1 0,0-1 0,-1 0 0,-1 0 0,1-1 0,-12 9 0,18-16 0,0 0 0,0 0 0,0 0 0,0-1 0,0 1 0,0 0 0,0-1 0,0 1 0,0-1 0,-1 1 0,1-1 0,0 0 0,0 1 0,-1-1 0,1 0 0,0 0 0,-1 0 0,1 0 0,0 0 0,0 0 0,-1 0 0,1 0 0,0-1 0,0 1 0,-1 0 0,1-1 0,0 1 0,0-1 0,0 1 0,0-1 0,0 0 0,-1 1 0,1-1 0,0 0 0,1 0 0,-1 0 0,0 0 0,0 0 0,0 0 0,0 0 0,1 0 0,-1 0 0,1 0 0,-2-2 0,-4-8 0,0 0 0,1 0 0,-7-20 0,6 16 0,-15-33 0,-2 1 0,-2 1 0,-53-72 0,56 93 0,-2 1 0,-1 1 0,0 2 0,-2 0 0,-40-23 0,56 38 0,0 0 0,0 1 0,-1 0 0,1 1 0,-1 0 0,0 1 0,0 0 0,-17-1 0,2 2 0,1 1 0,-50 4 0,72-2 0,0-1 0,0 1 0,0 0 0,0 0 0,1 1 0,-1-1 0,0 1 0,0 0 0,1 0 0,-1 0 0,1 0 0,0 1 0,0-1 0,-1 1 0,2 0 0,-1 0 0,0 0 0,1 0 0,-1 1 0,1-1 0,0 1 0,0-1 0,-2 6 0,-2 8 0,1-1 0,0 1 0,1 0 0,-2 20 0,4-26 0,-1 22 0,1-1 0,1 1 0,2 0 0,1-1 0,2 1 0,1-1 0,15 52 0,-14-68 0,1 0 0,15 27 0,2 4 0,-20-38 0,1 1 0,0-1 0,0 0 0,1-1 0,0 1 0,1-1 0,0 0 0,0-1 0,10 9 0,-15-15 0,-1 0 0,1 1 0,0-1 0,0 0 0,0 0 0,1 0 0,-1 0 0,0-1 0,0 1 0,0-1 0,1 1 0,-1-1 0,0 0 0,0 0 0,1 0 0,-1 0 0,0 0 0,4-1 0,-3 0 0,0 0 0,0-1 0,0 0 0,0 1 0,-1-1 0,1 0 0,-1 0 0,1-1 0,-1 1 0,0 0 0,0-1 0,0 1 0,0-1 0,0 0 0,-1 0 0,1 0 0,0-3 0,23-44 0,34-104 0,-50 124 0,-2 0 0,-1-1 0,-1 0 0,-2 0 0,0-33 0,-4 48 0,0-1 0,0 0 0,-2 1 0,0-1 0,0 1 0,-2 0 0,0 0 0,-15-30 0,17 40 0,0 0 0,-1 0 0,0 0 0,-1 1 0,1 0 0,-1-1 0,0 1 0,0 1 0,0-1 0,-1 1 0,0 0 0,0 0 0,0 1 0,0 0 0,0 0 0,-1 0 0,1 1 0,-1 0 0,0 0 0,0 0 0,1 1 0,-1 0 0,-13 0 0,17 1 0,-8 0 0,0 0 0,0 1 0,0 0 0,-14 3 0,21-3 0,0 1 0,0-1 0,0 1 0,0 0 0,1 0 0,-1 1 0,1-1 0,-1 1 0,1 0 0,0 0 0,0 0 0,0 0 0,-5 7 0,2-2 0,1 0 0,-1 1 0,1 0 0,1 0 0,0 0 0,0 1 0,1-1 0,0 1 0,1 0 0,0 0 0,0 0 0,1 0 0,0 12 0,-13 77 0,8-71 0,2-1 0,-2 46 0,5 16 0,4 79 0,-2-157 0,1-1 0,0 1 0,1-1 0,0 0 0,1 0 0,0 0 0,0 0 0,1-1 0,0 0 0,1 0 0,0 0 0,0-1 0,1 1 0,0-2 0,1 1 0,0-1 0,0 0 0,0 0 0,1-1 0,0-1 0,0 1 0,12 4 0,-14-6 0,1-1 0,-1-1 0,1 1 0,-1-1 0,1 0 0,14 1 0,-20-3 0,0 0 0,-1 0 0,1-1 0,0 1 0,-1 0 0,1-1 0,-1 1 0,1-1 0,0 1 0,-1-1 0,1 0 0,-1 0 0,1 0 0,-1 0 0,0 0 0,1 0 0,-1 0 0,0 0 0,0 0 0,0-1 0,0 1 0,0 0 0,0-1 0,0 1 0,0-1 0,-1 1 0,1-1 0,0 0 0,-1 1 0,1-1 0,-1 1 0,0-1 0,0 0 0,1 0 0,-1 1 0,0-1 0,-1-2 0,3-16 0,-2-1 0,0 1 0,-6-37 0,5 48 0,-1 1 0,-1 0 0,1 0 0,-1-1 0,-1 1 0,1 1 0,-1-1 0,-1 1 0,1-1 0,-1 1 0,-10-10 0,-19-21 0,19 22 0,0 0 0,0 1 0,-24-18 0,-21-12 0,38 27 0,-1 1 0,0 1 0,-1 0 0,0 2 0,-1 1 0,-1 1 0,-38-12 0,30 16 0,9 0 0,-1 3 0,0 0 0,-48-3 0,38 7 0,24-1 0,-1 1 0,1 1 0,-1 0 0,1 1 0,-1 0 0,-22 6 0,34-7 0,1 0 0,-1 0 0,0 0 0,1 0 0,-1 1 0,0-1 0,1 0 0,-1 0 0,1 1 0,-1-1 0,1 1 0,-1-1 0,1 0 0,-1 1 0,1-1 0,-1 1 0,1-1 0,-1 1 0,1-1 0,0 1 0,-1 0 0,1-1 0,0 1 0,-1-1 0,1 1 0,0 0 0,0-1 0,0 1 0,0 0 0,-1-1 0,1 1 0,0 0 0,0-1 0,1 2 0,-1 0 0,1-1 0,0 1 0,0 0 0,0-1 0,0 1 0,1-1 0,-1 1 0,0-1 0,1 0 0,-1 1 0,4 1 0,45 25 0,-43-26 0,0 1 0,0-1 0,0-1 0,0 1 0,1-1 0,-1 0 0,0-1 0,1 0 0,-1 0 0,0-1 0,0 1 0,1-2 0,-1 1 0,0-1 0,0 0 0,0 0 0,0-1 0,-1 0 0,1 0 0,-1-1 0,0 0 0,7-4 0,11-12 0,0 0 0,-1-2 0,39-46 0,-12 11 0,43-48 0,-86 95 0,1 0 0,-2-1 0,1 0 0,-2 0 0,0 0 0,0-1 0,-1 0 0,0 0 0,-1 0 0,0-1 0,-1 1 0,-1-1 0,1-12 0,-2 24 0,0-1 0,0 1 0,0 0 0,-1-1 0,1 1 0,0-1 0,0 1 0,-1 0 0,1-1 0,-1 1 0,0 0 0,1 0 0,-1-1 0,0 1 0,0 0 0,1 0 0,-1 0 0,0 0 0,0 0 0,0 0 0,0 0 0,-1 0 0,1 0 0,0 1 0,-3-2 0,1 1 0,0 0 0,0 1 0,0-1 0,-1 1 0,1-1 0,0 1 0,0 0 0,-1 1 0,1-1 0,-6 2 0,-3 1 0,0 0 0,1 1 0,-1 0 0,1 1 0,-11 7 0,6 0 0,0 2 0,1 0 0,0 0 0,2 1 0,-1 1 0,2 0 0,-12 20 0,-16 19 0,-255 280 0,184-204 0,56-65 0,-287 370 0,187-212 0,51-56 0,28-40 0,-101 120-474,96-138 333,25-34 141,-4-2 0,-2-3 0,-4-3 0,-102 82 0,57-71 0,-131 68 0,199-126 0,-2-2 0,-1-2 0,-83 20 0,79-23 0,-46 9-333,0-4 0,-1-4 1,-101 2-1,-299-14-1724,250-6 1662,-421-39-1074,217 6 1493,337 30-56,-637-20 829,-964 26 565,1665 2-136,-71 13 1,4 1 36,-79 14-1263,185-28 0,0 1 0,0 0 0,1 1 0,-19 8 0,-27 9 0,37-17 0,0 0 0,0 1 0,-1 1 0,2 1 0,-34 15 0,8 3 0,4-3 0,1 1 0,1 1 0,1 3 0,-49 44 0,53-42 0,26-23 0,-1-1 0,1 1 0,0 1 0,1-1 0,-1 1 0,1 0 0,1 0 0,-1 1 0,1 0 0,1 0 0,-5 9 0,9-15 0,-1 0 0,1 0 0,0 0 0,0 0 0,0 1 0,0-1 0,0 0 0,0 0 0,0 0 0,0 0 0,1 0 0,0 0 0,-1 0 0,1 0 0,0 0 0,0 0 0,0 0 0,0-1 0,0 1 0,2 3 0,0-3 0,0 1 0,0-1 0,0 0 0,0 1 0,1-1 0,-1-1 0,0 1 0,1 0 0,-1-1 0,7 2 0,4 0 0,1 0 0,0-1 0,1-1 0,21 0 0,63-3 0,249 3 0,-165 22 0,24 1 0,-47-7 0,-36-2 0,-105-14 0,1 2 0,-1 0 0,23 7 0,-42-10 0,-1 0 0,0 0 0,0 0 0,0 0 0,1 1 0,-1-1 0,0 0 0,0 0 0,0 0 0,0 0 0,1 0 0,-1 0 0,0 0 0,0 0 0,0 1 0,0-1 0,0 0 0,1 0 0,-1 0 0,0 0 0,0 1 0,0-1 0,0 0 0,0 0 0,0 0 0,0 0 0,0 1 0,0-1 0,0 0 0,0 0 0,0 0 0,0 1 0,0-1 0,0 0 0,0 0 0,0 0 0,0 1 0,0-1 0,0 0 0,0 0 0,0 0 0,0 0 0,0 1 0,0-1 0,0 0 0,0 0 0,0 0 0,-1 0 0,1 1 0,0-1 0,0 0 0,0 0 0,0 0 0,0 0 0,-1 0 0,1 1 0,0-1 0,-18 11 0,-21 6 0,17-9 0,0 0 0,1 1 0,-22 13 0,-15 8 0,-41-1 0,-175 79 0,156-66 0,-18 9 0,118-44 0,6-4 0,1 2 0,0-1 0,-16 10 0,26-14 0,0 1 0,0-1 0,0 1 0,0-1 0,0 1 0,0 0 0,0-1 0,0 1 0,0 0 0,0 0 0,0-1 0,1 1 0,-1 0 0,0 0 0,1 0 0,-1 0 0,1 0 0,-1 0 0,1 0 0,-1 0 0,1 0 0,0 0 0,-1 0 0,1 0 0,0 0 0,0 1 0,0-1 0,0 0 0,0 0 0,0 0 0,0 0 0,0 0 0,1 0 0,-1 0 0,0 1 0,1-1 0,-1 0 0,0 0 0,1 0 0,0 0 0,-1 0 0,1 0 0,-1-1 0,1 1 0,1 1 0,1 0 0,-1 0 0,1 0 0,0 0 0,-1-1 0,1 1 0,0-1 0,0 0 0,0 0 0,0 0 0,0 0 0,0-1 0,0 1 0,1-1 0,4 1 0,53-3 0,-34 0 0,-13 2-2,135-2-652,290-40-1,-311 20 466,175-7 0,-35 4 189,-115 8 0,-61 8-316,314-17 2321,-526 10-2005,-61 14 164,-496 5-1613,538 4 1222,-91 2-265,-295 33 636,240-10 74,111-5 1339,54-7-1472,108-18-85,-2-1 0,0 1 0,1 0 0,-1 1 0,1 1 0,0 0 0,-21 10 0,34-14 0,0 0 0,0 0 0,0 0 0,-1 0 0,1 0 0,0 0 0,0 0 0,0 0 0,-1 0 0,1 0 0,0 0 0,0 0 0,0 0 0,-1 1 0,1-1 0,0 0 0,0 0 0,0 0 0,0 0 0,-1 0 0,1 1 0,0-1 0,0 0 0,0 0 0,0 0 0,0 0 0,0 1 0,0-1 0,0 0 0,0 0 0,-1 0 0,1 1 0,0-1 0,0 0 0,0 0 0,0 0 0,0 1 0,0-1 0,0 0 0,0 0 0,0 0 0,0 1 0,0-1 0,1 0 0,-1 0 0,0 0 0,0 1 0,0-1 0,0 0 0,0 0 0,0 0 0,0 0 0,0 1 0,1-1 0,-1 0 0,0 0 0,17 6 0,20-2 0,439-3-496,-228-2-2567,79-23 2972,-39 2-1896,269 7 3139,42 12 347,-374 4 1487,-384 16-2986,-258-2 0,150 0-164,-16-16-2586,-98 3 2064,69 14 2186,-122 15-902,255 8 200,122-25-662,32-8-95,-3 1 134,-1 0 1,-46 20 0,72-26-176,0 0 0,1 1 0,-1-1 0,0 1 0,1 0 0,-1 0 0,1 0 0,-1 0 0,1 0 0,0 0 0,0 1 0,0-1 0,0 1 0,0 0 0,-1 3 0,3-5 0,-1 0 0,1 0 0,0-1 0,0 1 0,0 0 0,0 0 0,0 0 0,0 0 0,0-1 0,0 1 0,0 0 0,1 0 0,-1 0 0,0 0 0,0-1 0,1 1 0,-1 0 0,0 0 0,1-1 0,-1 1 0,1 0 0,0 0 0,1 1 0,0-1 0,0 1 0,0-1 0,0 1 0,0-1 0,0 0 0,0 0 0,0 0 0,1 0 0,-1 0 0,3 0 0,36 9 0,1-2 0,66 5 0,305-10 26,-209-6-570,-77 4 369,473-22-913,61-43-2844,-412 56-286,-91 6 4182,-52-5 3313,53-1 3390,-116 8-6642,-34 0-27,-39 0 2,-939 0 0,900 4 0,-99 16 0,99-9 0,-99 2 0,126-11 0,-75 13 0,14-1 0,86-9 0,32 0 0,32 0 0,126-3 0,315-5 0,-394-2-137,192-5-621,-13-6 758,3 0 0,417 17 895,-3082-1-4696,1896-16 3308,-185 17 4787,627 3-4294,48-4 0,0 0 0,-1 1 0,1 0 0,0-1 0,0 1 0,0 0 0,-1 1 0,1-1 0,0 1 0,0-1 0,1 1 0,-5 3 0,8-4 0,-1-1 0,1 1 0,-1 0 0,1 0 0,-1 0 0,1 0 0,0-1 0,0 1 0,-1 0 0,1-1 0,0 1 0,0 0 0,0-1 0,0 1 0,-1-1 0,1 1 0,0-1 0,0 0 0,0 1 0,0-1 0,0 0 0,0 0 0,2 1 0,27 7 0,31 1 0,100 1 0,25 6 0,-35-15 0,302-3 0,-326-5-211,106-2-316,27-2 527,-221 9 0,222 0 723,-256 2-708,-69 0-15,-5-1 0,-103 11 0,88-2 0,-152-7 0,104-4 0,-920 3-3147,546 0 4210,381 15 1014,112-13-2070,305-17-7,-190 11 0,-51 3 0,54-7 0,33-8 0,18 0 0,-127 13 0,-20 3 0,-28 0 0,-15-1 0,0 3 0,0 0 0,0 3 0,-37 8 0,48-8 0,-1-1 0,-45 2 0,45-5 0,-1 1 0,-44 10 0,42-6 0,-1-1 0,-52 1 0,51-4 0,-1 0 0,-43 10 0,60-8 0,-1-1 0,0-1 0,1 0 0,-1-1 0,0 0 0,0-1 0,1-1 0,-1 0 0,-14-3 0,28 4 0,0 0 0,0 0 0,0 0 0,-1-1 0,1 1 0,0 0 0,0 0 0,0 0 0,0 0 0,-1 0 0,1-1 0,0 1 0,0 0 0,0 0 0,0 0 0,0 0 0,0-1 0,0 1 0,-1 0 0,1 0 0,0 0 0,0-1 0,0 1 0,0 0 0,0 0 0,0-1 0,0 1 0,0 0 0,0 0 0,0 0 0,0-1 0,0 1 0,0 0 0,0 0 0,0 0 0,1-1 0,-1 1 0,0 0 0,0 0 0,0 0 0,0-1 0,0 1 0,1 0 0,9-15 0,23-15 0,-25 23 0,66-54 0,-49 42 0,44-42 0,-61 53 0,-1-1 0,1 0 0,-1-1 0,-1 0 0,0 0 0,7-16 0,-11 21 0,0 0 0,0 0 0,-1 0 0,0 0 0,0-1 0,0 1 0,-1 0 0,0 0 0,0-1 0,0 1 0,-1 0 0,0 0 0,0-1 0,0 1 0,0 0 0,-1 0 0,-2-5 0,2 6 0,-1 1 0,1-1 0,-1 1 0,0 0 0,0 0 0,0 0 0,0 0 0,0 1 0,-1-1 0,1 1 0,-1 0 0,0 0 0,0 0 0,1 0 0,-1 1 0,0-1 0,-1 1 0,1 0 0,-6 0 0,-9-2 0,1 1 0,-36 0 0,-25 0 0,46 1 0,-1 0 0,-50 7 0,81-3 0,12 2 0,19 3 0,-26-7 0,114 32 0,9 2 0,-82-19 0,-18-6 0,1-1 0,51 11 0,-69-18 0,1 0 0,0 1 0,-1 0 0,1 0 0,-1 1 0,0 0 0,0 1 0,0-1 0,-1 1 0,9 8 0,-14-12 0,0 1 0,-1-1 0,1 1 0,-1-1 0,1 1 0,-1 0 0,1-1 0,-1 1 0,0 0 0,0 0 0,0 0 0,0 0 0,0 0 0,0 0 0,-1 0 0,1 0 0,-1 0 0,1 0 0,-1 0 0,0 1 0,0-1 0,0 0 0,0 0 0,0 0 0,0 0 0,-1 1 0,1-1 0,-1 0 0,0 0 0,1 0 0,-1 0 0,0 0 0,0 0 0,0 0 0,0 0 0,-1-1 0,1 1 0,0 0 0,-1-1 0,1 1 0,-1-1 0,0 1 0,1-1 0,-1 0 0,-3 2 0,-128 86 0,22-17 0,94-61 0,-1-1 0,-24 11 0,25-14 0,-1 2 0,-29 19 0,23-10 0,-45 36 0,64-50 0,1 0 0,-1 1 0,1 0 0,0-1 0,1 2 0,-1-1 0,1 0 0,0 1 0,0-1 0,-3 12 0,6-16 0,0 0 0,0 1 0,0-1 0,0 0 0,0 0 0,0 0 0,1 0 0,-1 0 0,0 0 0,1 0 0,-1 0 0,1 0 0,-1 0 0,1 0 0,0 0 0,-1 0 0,1 0 0,0 0 0,0 0 0,-1-1 0,1 1 0,0 0 0,0 0 0,0-1 0,0 1 0,0-1 0,0 1 0,0-1 0,0 1 0,0-1 0,0 0 0,0 1 0,0-1 0,1 0 0,-1 0 0,0 0 0,0 0 0,0 0 0,0 0 0,2 0 0,58-1 0,-50 1 0,947-4 0,-498 7 0,-349-3 0,-65 0 0,-37 0 0,-14 0 0,-231 13 0,221-12 0,-97 2 0,73-4 0,1 2 0,-43 7 0,36-3 0,-76 0 0,-7 0 0,-91 16 0,165-20 0,42-1 0,1 0 0,-1 0 0,0 1 0,1 1 0,-1 0 0,1 0 0,-21 8 0,32-10 0,0 0 0,-1 0 0,1 0 0,0 0 0,0 0 0,0 0 0,0 0 0,-1 0 0,1 0 0,0 0 0,0 0 0,0 0 0,0 0 0,-1 0 0,1 0 0,0 0 0,0 0 0,0 0 0,0 0 0,0 0 0,-1 1 0,1-1 0,0 0 0,0 0 0,0 0 0,0 0 0,0 0 0,0 0 0,0 1 0,-1-1 0,1 0 0,0 0 0,0 0 0,0 0 0,0 1 0,0-1 0,0 0 0,0 0 0,0 0 0,0 0 0,0 1 0,0-1 0,0 0 0,0 0 0,0 0 0,0 0 0,0 1 0,0-1 0,0 0 0,0 0 0,0 0 0,0 0 0,1 0 0,-1 1 0,0-1 0,0 0 0,0 0 0,0 0 0,0 0 0,0 0 0,0 0 0,1 1 0,-1-1 0,0 0 0,18 5 0,23-2 0,269 12 0,158-15 0,-480 1 0,-1 0 0,1 1 0,0 1 0,-17 5 0,16-4 0,-1 0 0,1-1 0,-23 2 0,-200 7 0,-212 7 0,434-18 0,0 1 0,0 0 0,0 1 0,-16 5 0,16-4 0,0 0 0,-1-1 0,-27 2 0,1-4 0,12 1 0,0-2 0,-38-4 0,67 4 0,0 0 0,1 0 0,-1-1 0,0 1 0,0 0 0,0 0 0,0 0 0,0 0 0,0 0 0,0 0 0,0 0 0,0 0 0,0-1 0,0 1 0,0 0 0,0 0 0,0 0 0,0 0 0,0 0 0,0 0 0,0 0 0,0-1 0,0 1 0,0 0 0,0 0 0,0 0 0,0 0 0,0 0 0,-1 0 0,1 0 0,0 0 0,0-1 0,0 1 0,0 0 0,0 0 0,0 0 0,0 0 0,0 0 0,0 0 0,0 0 0,0 0 0,-1 0 0,1 0 0,0 0 0,0 0 0,0 0 0,0 0 0,0 0 0,0 0 0,0 0 0,-1 0 0,1 0 0,0 0 0,0 0 0,0 0 0,0 0 0,0 0 0,0 0 0,0 0 0,-1 0 0,1 0 0,0 0 0,0 0 0,0 0 0,0 0 0,0 0 0,12-5 0,17-1 0,43-8 0,-49 8 0,0 2 0,1 0 0,32 0 0,1215 5 0,-1264 1 0,-22 3 0,-32 5 0,43-9 0,-14 3 0,-32 7 0,-54 4 0,77-12 0,-1 2 0,-32 10 0,31-7 0,-49 7 0,64-13 0,0 0 0,1 0 0,-1 1 0,1 1 0,-25 10 0,100-4 0,16-2 0,0-3 0,107-7 0,-53 0 0,474-20-968,-338 9 968,9 0 0,376-48-258,-321 45 1484,-553 3-1226,216 12 0,-332-3-502,182 7 344,-839-3 818,1303-13-660,19-28 0,-34 15 0,-159 9 0,-41 3 0,60-1 0,-150 15 0,0-1 0,-1 1 0,1-1 0,-1 0 0,1 0 0,-1 0 0,1-1 0,-1 1 0,0-1 0,5-3 0,-8 5 0,1 0 0,-1-1 0,0 1 0,0 0 0,1 0 0,-1 0 0,0 0 0,0 0 0,0-1 0,0 1 0,1 0 0,-1 0 0,0-1 0,0 1 0,0 0 0,0 0 0,0 0 0,0-1 0,0 1 0,0 0 0,0 0 0,1-1 0,-1 1 0,0 0 0,0 0 0,0-1 0,0 1 0,0 0 0,-1 0 0,1-1 0,0 1 0,0 0 0,0 0 0,0-1 0,0 1 0,0 0 0,0 0 0,0-1 0,-1 1 0,1 0 0,0 0 0,0 0 0,0-1 0,-25-5 0,-343 4 0,183 5 0,-190-3 0,2066 0 0,-1960 0 0,260-2 0,9-3 0,20-9 0,34-10 0,-17 13 0,49-12 0,-65 14-1365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9T01:47:28.960"/>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9T01:47:40.139"/>
    </inkml:context>
    <inkml:brush xml:id="br0">
      <inkml:brushProperty name="width" value="0.2" units="cm"/>
      <inkml:brushProperty name="height" value="0.2" units="cm"/>
      <inkml:brushProperty name="color" value="#FFFFFF"/>
    </inkml:brush>
  </inkml:definitions>
  <inkml:trace contextRef="#ctx0" brushRef="#br0">268 60 24575,'-37'1'0,"22"1"0,0-2 0,-29-2 0,40 1 0,0 0 0,0 0 0,1 0 0,-1 0 0,0 0 0,0-1 0,0 0 0,1 0 0,-1 0 0,1 0 0,0 0 0,0-1 0,-1 0 0,1 1 0,-3-5 0,5 5 0,-1-1 0,1 1 0,-1 1 0,0-1 0,0 0 0,0 0 0,0 1 0,0-1 0,0 1 0,0 0 0,0-1 0,0 1 0,-1 0 0,1 0 0,0 0 0,-1 1 0,1-1 0,-1 1 0,1-1 0,-1 1 0,1 0 0,-1 0 0,1 0 0,-1 0 0,-4 1 0,4 0 0,1 0 0,0 0 0,0 1 0,0-1 0,0 1 0,0-1 0,0 1 0,0-1 0,1 1 0,-1 0 0,0 0 0,1 0 0,0 0 0,-1 0 0,1 0 0,0 1 0,0-1 0,0 0 0,1 1 0,-1-1 0,0 0 0,1 1 0,-1-1 0,1 1 0,0-1 0,0 5 0,0-5 0,-1 1 0,1-1 0,0 1 0,0 0 0,0-1 0,1 1 0,-1 0 0,0-1 0,1 1 0,0-1 0,0 1 0,-1-1 0,2 1 0,-1-1 0,0 1 0,0-1 0,1 0 0,-1 0 0,1 0 0,3 4 0,-1-4 0,0 0 0,0-1 0,-1 1 0,1-1 0,1 0 0,-1 0 0,0 0 0,0 0 0,0-1 0,0 0 0,1 0 0,6-1 0,404-2 0,-266 3 0,-10-16 0,-125 17 0,-10 0 0,-1-1 0,1 1 0,-1-1 0,1 0 0,-1 0 0,1 0 0,-1-1 0,1 1 0,-1-1 0,1 0 0,-1 0 0,0 0 0,4-2 0,-8-1 0,0 1 0,-1-1 0,0 1 0,0-1 0,0 1 0,0 0 0,0 0 0,-1 0 0,1 0 0,-1 0 0,-5-4 0,-2 1-1365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dirty="0"/>
              <a:t>11/9/2022</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dirty="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491646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33E54A-A8CA-48C1-9504-691B58049D29}" type="datetimeFigureOut">
              <a:rPr lang="en-US" dirty="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873334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F6C806-BBF7-471C-9527-881CE2266695}" type="datetimeFigureOut">
              <a:rPr lang="en-US" dirty="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41646832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C94063-DF36-4330-A365-08DA1FA5B7D6}" type="datetimeFigureOut">
              <a:rPr lang="en-US" dirty="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151057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8A7C6C-0F39-4D70-8E8D-FE5B9C95FA73}" type="datetimeFigureOut">
              <a:rPr lang="en-US" dirty="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00781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FCFA4AC-08CC-42CE-BD01-C191750A04EC}" type="datetimeFigureOut">
              <a:rPr lang="en-US" dirty="0"/>
              <a:t>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4191128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BA7A723-92A7-435B-B681-F25B092FEFEB}" type="datetimeFigureOut">
              <a:rPr lang="en-US" dirty="0"/>
              <a:t>11/9/2022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103031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F170639-886C-4FCF-9EAB-ABB5DA3F3F4A}" type="datetimeFigureOut">
              <a:rPr lang="en-US" dirty="0"/>
              <a:t>11/9/2022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953520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dirty="0"/>
              <a:t>11/9/2022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047552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F53789A-C914-4DB1-8815-80B5EC7335C5}" type="datetimeFigureOut">
              <a:rPr lang="en-US" dirty="0"/>
              <a:t>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03699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129284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6440AA-91A0-436F-8FDB-C0F939DCAE21}" type="datetimeFigureOut">
              <a:rPr lang="en-US" dirty="0"/>
              <a:t>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4039542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E59FD0C-5451-4CA0-86AF-E70AE3279989}" type="datetimeFigureOut">
              <a:rPr lang="en-US" dirty="0"/>
              <a:t>11/9/2022</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3779681638"/>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2.png"/><Relationship Id="rId12" Type="http://schemas.openxmlformats.org/officeDocument/2006/relationships/customXml" Target="../ink/ink5.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14.png"/><Relationship Id="rId5" Type="http://schemas.openxmlformats.org/officeDocument/2006/relationships/image" Target="../media/image11.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hyperlink" Target="https://thumbs.dreamstime.com/b/smiling-old-man-having-coffee-portrait-looking-happy-33471677.jpg" TargetMode="External"/><Relationship Id="rId2" Type="http://schemas.openxmlformats.org/officeDocument/2006/relationships/hyperlink" Target="https://th.bing.com/th/id/R.2e2e2c55a9074ada54c11e45e848b76a?rik=rslBi9RY1g0n1Q&amp;pid=ImgRaw&amp;r=0"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59668" y="3893062"/>
            <a:ext cx="11021728" cy="1572015"/>
          </a:xfrm>
          <a:noFill/>
        </p:spPr>
        <p:style>
          <a:lnRef idx="2">
            <a:schemeClr val="dk1"/>
          </a:lnRef>
          <a:fillRef idx="1">
            <a:schemeClr val="lt1"/>
          </a:fillRef>
          <a:effectRef idx="0">
            <a:schemeClr val="dk1"/>
          </a:effectRef>
          <a:fontRef idx="minor">
            <a:schemeClr val="dk1"/>
          </a:fontRef>
        </p:style>
        <p:txBody>
          <a:bodyPr anchor="b">
            <a:noAutofit/>
          </a:bodyPr>
          <a:lstStyle/>
          <a:p>
            <a:r>
              <a:rPr lang="en-US" sz="3600" b="1">
                <a:solidFill>
                  <a:srgbClr val="FFFFFF"/>
                </a:solidFill>
                <a:ea typeface="+mj-lt"/>
                <a:cs typeface="+mj-lt"/>
              </a:rPr>
              <a:t>A Power Platform Independent Connector for IBM Watson Cognitive Services</a:t>
            </a:r>
            <a:br>
              <a:rPr lang="en-US" sz="3600" b="1">
                <a:solidFill>
                  <a:srgbClr val="FFFFFF"/>
                </a:solidFill>
                <a:ea typeface="+mj-lt"/>
                <a:cs typeface="+mj-lt"/>
              </a:rPr>
            </a:br>
            <a:r>
              <a:rPr lang="en-US" sz="3600" b="1">
                <a:solidFill>
                  <a:srgbClr val="FFFFFF"/>
                </a:solidFill>
              </a:rPr>
              <a:t>(Hypothetically used by the NHS)</a:t>
            </a:r>
          </a:p>
        </p:txBody>
      </p:sp>
      <p:sp>
        <p:nvSpPr>
          <p:cNvPr id="3" name="Subtitle 2"/>
          <p:cNvSpPr>
            <a:spLocks noGrp="1"/>
          </p:cNvSpPr>
          <p:nvPr>
            <p:ph type="subTitle" idx="1"/>
          </p:nvPr>
        </p:nvSpPr>
        <p:spPr>
          <a:xfrm>
            <a:off x="694875" y="5991159"/>
            <a:ext cx="1641966" cy="344276"/>
          </a:xfrm>
        </p:spPr>
        <p:txBody>
          <a:bodyPr vert="horz" lIns="91440" tIns="45720" rIns="91440" bIns="45720" rtlCol="0" anchor="t">
            <a:noAutofit/>
          </a:bodyPr>
          <a:lstStyle/>
          <a:p>
            <a:pPr algn="ctr"/>
            <a:r>
              <a:rPr lang="en-US" sz="1800">
                <a:solidFill>
                  <a:srgbClr val="FFFFFF"/>
                </a:solidFill>
                <a:cs typeface="Calibri"/>
              </a:rPr>
              <a:t>Group</a:t>
            </a:r>
            <a:r>
              <a:rPr lang="en-US" sz="1600">
                <a:solidFill>
                  <a:srgbClr val="FFFFFF"/>
                </a:solidFill>
                <a:cs typeface="Calibri"/>
              </a:rPr>
              <a:t> 16</a:t>
            </a:r>
          </a:p>
          <a:p>
            <a:pPr algn="ctr"/>
            <a:endParaRPr lang="en-US" sz="1600">
              <a:solidFill>
                <a:srgbClr val="FFFFFF"/>
              </a:solidFill>
              <a:cs typeface="Calibri"/>
            </a:endParaRPr>
          </a:p>
        </p:txBody>
      </p:sp>
      <p:sp>
        <p:nvSpPr>
          <p:cNvPr id="16" name="Rectangle 15">
            <a:extLst>
              <a:ext uri="{FF2B5EF4-FFF2-40B4-BE49-F238E27FC236}">
                <a16:creationId xmlns:a16="http://schemas.microsoft.com/office/drawing/2014/main" id="{13D6BB68-DB54-3194-F367-806E0BD3B7DC}"/>
              </a:ext>
            </a:extLst>
          </p:cNvPr>
          <p:cNvSpPr/>
          <p:nvPr/>
        </p:nvSpPr>
        <p:spPr>
          <a:xfrm>
            <a:off x="955675" y="5612341"/>
            <a:ext cx="10837332" cy="127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B0368B7-0333-515E-CFE1-F1FA9AC7D616}"/>
              </a:ext>
            </a:extLst>
          </p:cNvPr>
          <p:cNvSpPr>
            <a:spLocks noGrp="1"/>
          </p:cNvSpPr>
          <p:nvPr>
            <p:ph type="title"/>
          </p:nvPr>
        </p:nvSpPr>
        <p:spPr>
          <a:xfrm>
            <a:off x="643831" y="640080"/>
            <a:ext cx="3690425" cy="1363344"/>
          </a:xfrm>
        </p:spPr>
        <p:txBody>
          <a:bodyPr>
            <a:normAutofit/>
          </a:bodyPr>
          <a:lstStyle/>
          <a:p>
            <a:br>
              <a:rPr lang="en-US" sz="3200"/>
            </a:br>
            <a:endParaRPr lang="en-US" sz="3200"/>
          </a:p>
        </p:txBody>
      </p:sp>
      <p:sp>
        <p:nvSpPr>
          <p:cNvPr id="3" name="Content Placeholder 2">
            <a:extLst>
              <a:ext uri="{FF2B5EF4-FFF2-40B4-BE49-F238E27FC236}">
                <a16:creationId xmlns:a16="http://schemas.microsoft.com/office/drawing/2014/main" id="{535D7AD8-9722-7F0E-7385-09B8E9EB13B5}"/>
              </a:ext>
            </a:extLst>
          </p:cNvPr>
          <p:cNvSpPr>
            <a:spLocks noGrp="1"/>
          </p:cNvSpPr>
          <p:nvPr>
            <p:ph idx="1"/>
          </p:nvPr>
        </p:nvSpPr>
        <p:spPr>
          <a:xfrm>
            <a:off x="156151" y="730037"/>
            <a:ext cx="10436665" cy="3854979"/>
          </a:xfrm>
        </p:spPr>
        <p:txBody>
          <a:bodyPr vert="horz" lIns="91440" tIns="45720" rIns="91440" bIns="45720" rtlCol="0" anchor="t">
            <a:normAutofit/>
          </a:bodyPr>
          <a:lstStyle/>
          <a:p>
            <a:r>
              <a:rPr lang="en-US" sz="1600"/>
              <a:t>After discussing methods of gathering user requirements, we decided to send out Google Forms to General Practitioners (GPs) and Patients to fill them up. Here are some responses :</a:t>
            </a:r>
          </a:p>
          <a:p>
            <a:endParaRPr lang="en-US" sz="1600"/>
          </a:p>
          <a:p>
            <a:endParaRPr lang="en-US" sz="1600"/>
          </a:p>
        </p:txBody>
      </p:sp>
      <p:pic>
        <p:nvPicPr>
          <p:cNvPr id="9" name="Picture 9" descr="Text&#10;&#10;Description automatically generated">
            <a:extLst>
              <a:ext uri="{FF2B5EF4-FFF2-40B4-BE49-F238E27FC236}">
                <a16:creationId xmlns:a16="http://schemas.microsoft.com/office/drawing/2014/main" id="{B4F08D4A-DCA1-E73F-94B8-0CCA53BF080C}"/>
              </a:ext>
            </a:extLst>
          </p:cNvPr>
          <p:cNvPicPr>
            <a:picLocks noChangeAspect="1"/>
          </p:cNvPicPr>
          <p:nvPr/>
        </p:nvPicPr>
        <p:blipFill rotWithShape="1">
          <a:blip r:embed="rId2"/>
          <a:srcRect l="2356" t="4641" r="2356" b="7494"/>
          <a:stretch/>
        </p:blipFill>
        <p:spPr>
          <a:xfrm>
            <a:off x="234696" y="2572214"/>
            <a:ext cx="5444051" cy="3478655"/>
          </a:xfrm>
          <a:prstGeom prst="rect">
            <a:avLst/>
          </a:prstGeom>
          <a:ln>
            <a:noFill/>
          </a:ln>
          <a:effectLst>
            <a:outerShdw blurRad="190500" algn="tl" rotWithShape="0">
              <a:srgbClr val="000000">
                <a:alpha val="70000"/>
              </a:srgbClr>
            </a:outerShdw>
          </a:effectLst>
        </p:spPr>
      </p:pic>
      <p:sp>
        <p:nvSpPr>
          <p:cNvPr id="7" name="Title 1">
            <a:extLst>
              <a:ext uri="{FF2B5EF4-FFF2-40B4-BE49-F238E27FC236}">
                <a16:creationId xmlns:a16="http://schemas.microsoft.com/office/drawing/2014/main" id="{A199303E-F06A-F10D-9605-A2D22498319A}"/>
              </a:ext>
            </a:extLst>
          </p:cNvPr>
          <p:cNvSpPr txBox="1">
            <a:spLocks/>
          </p:cNvSpPr>
          <p:nvPr/>
        </p:nvSpPr>
        <p:spPr>
          <a:xfrm>
            <a:off x="316992" y="-589280"/>
            <a:ext cx="9692640"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a:spcAft>
                <a:spcPts val="600"/>
              </a:spcAft>
            </a:pPr>
            <a:r>
              <a:rPr lang="en-US" sz="3600"/>
              <a:t>Gathering User Requirements</a:t>
            </a:r>
            <a:endParaRPr lang="en-US"/>
          </a:p>
        </p:txBody>
      </p:sp>
      <p:sp>
        <p:nvSpPr>
          <p:cNvPr id="8" name="TextBox 7">
            <a:extLst>
              <a:ext uri="{FF2B5EF4-FFF2-40B4-BE49-F238E27FC236}">
                <a16:creationId xmlns:a16="http://schemas.microsoft.com/office/drawing/2014/main" id="{0496D85C-7F41-3F9F-6351-2AABFEC27A35}"/>
              </a:ext>
            </a:extLst>
          </p:cNvPr>
          <p:cNvSpPr txBox="1"/>
          <p:nvPr/>
        </p:nvSpPr>
        <p:spPr>
          <a:xfrm>
            <a:off x="233679" y="1936496"/>
            <a:ext cx="1694815" cy="369332"/>
          </a:xfrm>
          <a:prstGeom prst="rect">
            <a:avLst/>
          </a:prstGeom>
          <a:solidFill>
            <a:schemeClr val="accent5">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From patients</a:t>
            </a:r>
          </a:p>
        </p:txBody>
      </p:sp>
      <p:pic>
        <p:nvPicPr>
          <p:cNvPr id="14" name="Picture 14">
            <a:extLst>
              <a:ext uri="{FF2B5EF4-FFF2-40B4-BE49-F238E27FC236}">
                <a16:creationId xmlns:a16="http://schemas.microsoft.com/office/drawing/2014/main" id="{AD0919D0-467E-6393-D491-060D334DD3D9}"/>
              </a:ext>
            </a:extLst>
          </p:cNvPr>
          <p:cNvPicPr>
            <a:picLocks noChangeAspect="1"/>
          </p:cNvPicPr>
          <p:nvPr/>
        </p:nvPicPr>
        <p:blipFill>
          <a:blip r:embed="rId3"/>
          <a:stretch>
            <a:fillRect/>
          </a:stretch>
        </p:blipFill>
        <p:spPr>
          <a:xfrm>
            <a:off x="5750560" y="2573403"/>
            <a:ext cx="5313680" cy="3641595"/>
          </a:xfrm>
          <a:prstGeom prst="rect">
            <a:avLst/>
          </a:prstGeom>
          <a:ln>
            <a:noFill/>
          </a:ln>
          <a:effectLst>
            <a:outerShdw blurRad="190500" algn="tl" rotWithShape="0">
              <a:srgbClr val="000000">
                <a:alpha val="70000"/>
              </a:srgbClr>
            </a:outerShdw>
          </a:effectLst>
        </p:spPr>
      </p:pic>
      <p:sp>
        <p:nvSpPr>
          <p:cNvPr id="16" name="TextBox 15">
            <a:extLst>
              <a:ext uri="{FF2B5EF4-FFF2-40B4-BE49-F238E27FC236}">
                <a16:creationId xmlns:a16="http://schemas.microsoft.com/office/drawing/2014/main" id="{3AB57F73-BF0F-7920-D139-D3D38F04DB86}"/>
              </a:ext>
            </a:extLst>
          </p:cNvPr>
          <p:cNvSpPr txBox="1"/>
          <p:nvPr/>
        </p:nvSpPr>
        <p:spPr>
          <a:xfrm>
            <a:off x="5750558" y="1936496"/>
            <a:ext cx="1257935" cy="369332"/>
          </a:xfrm>
          <a:prstGeom prst="rect">
            <a:avLst/>
          </a:prstGeom>
          <a:solidFill>
            <a:schemeClr val="accent5">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From GPs</a:t>
            </a:r>
          </a:p>
        </p:txBody>
      </p:sp>
    </p:spTree>
    <p:extLst>
      <p:ext uri="{BB962C8B-B14F-4D97-AF65-F5344CB8AC3E}">
        <p14:creationId xmlns:p14="http://schemas.microsoft.com/office/powerpoint/2010/main" val="2367790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B0368B7-0333-515E-CFE1-F1FA9AC7D616}"/>
              </a:ext>
            </a:extLst>
          </p:cNvPr>
          <p:cNvSpPr>
            <a:spLocks noGrp="1"/>
          </p:cNvSpPr>
          <p:nvPr>
            <p:ph type="title"/>
          </p:nvPr>
        </p:nvSpPr>
        <p:spPr>
          <a:xfrm>
            <a:off x="643831" y="640080"/>
            <a:ext cx="3690425" cy="1363344"/>
          </a:xfrm>
        </p:spPr>
        <p:txBody>
          <a:bodyPr>
            <a:normAutofit/>
          </a:bodyPr>
          <a:lstStyle/>
          <a:p>
            <a:br>
              <a:rPr lang="en-US" sz="3200"/>
            </a:br>
            <a:endParaRPr lang="en-US" sz="3200"/>
          </a:p>
        </p:txBody>
      </p:sp>
      <p:sp>
        <p:nvSpPr>
          <p:cNvPr id="3" name="Content Placeholder 2">
            <a:extLst>
              <a:ext uri="{FF2B5EF4-FFF2-40B4-BE49-F238E27FC236}">
                <a16:creationId xmlns:a16="http://schemas.microsoft.com/office/drawing/2014/main" id="{535D7AD8-9722-7F0E-7385-09B8E9EB13B5}"/>
              </a:ext>
            </a:extLst>
          </p:cNvPr>
          <p:cNvSpPr>
            <a:spLocks noGrp="1"/>
          </p:cNvSpPr>
          <p:nvPr>
            <p:ph idx="1"/>
          </p:nvPr>
        </p:nvSpPr>
        <p:spPr>
          <a:xfrm>
            <a:off x="3366925" y="712674"/>
            <a:ext cx="6941625" cy="644419"/>
          </a:xfrm>
          <a:noFill/>
        </p:spPr>
        <p:txBody>
          <a:bodyPr vert="horz" lIns="91440" tIns="45720" rIns="91440" bIns="45720" rtlCol="0" anchor="t">
            <a:normAutofit/>
          </a:bodyPr>
          <a:lstStyle/>
          <a:p>
            <a:pPr marL="0" indent="0">
              <a:buNone/>
            </a:pPr>
            <a:r>
              <a:rPr lang="en-US" sz="1600">
                <a:latin typeface="Trebuchet MS"/>
              </a:rPr>
              <a:t>With the responses from google forms, we constructed personas for both our stakeholders to design a platform that meets their needs. </a:t>
            </a:r>
            <a:endParaRPr lang="en-US">
              <a:latin typeface="Trebuchet MS"/>
            </a:endParaRPr>
          </a:p>
          <a:p>
            <a:pPr marL="0" indent="0">
              <a:buNone/>
            </a:pPr>
            <a:endParaRPr lang="en-US" sz="1600"/>
          </a:p>
          <a:p>
            <a:pPr marL="0" indent="0">
              <a:buNone/>
            </a:pPr>
            <a:endParaRPr lang="en-US" sz="1600"/>
          </a:p>
        </p:txBody>
      </p:sp>
      <p:sp>
        <p:nvSpPr>
          <p:cNvPr id="7" name="Title 1">
            <a:extLst>
              <a:ext uri="{FF2B5EF4-FFF2-40B4-BE49-F238E27FC236}">
                <a16:creationId xmlns:a16="http://schemas.microsoft.com/office/drawing/2014/main" id="{A199303E-F06A-F10D-9605-A2D22498319A}"/>
              </a:ext>
            </a:extLst>
          </p:cNvPr>
          <p:cNvSpPr txBox="1">
            <a:spLocks/>
          </p:cNvSpPr>
          <p:nvPr/>
        </p:nvSpPr>
        <p:spPr>
          <a:xfrm>
            <a:off x="438912" y="345440"/>
            <a:ext cx="2600960" cy="90900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a:spcAft>
                <a:spcPts val="600"/>
              </a:spcAft>
            </a:pPr>
            <a:r>
              <a:rPr lang="en-US" sz="3600"/>
              <a:t>Personas </a:t>
            </a:r>
            <a:endParaRPr lang="en-US"/>
          </a:p>
        </p:txBody>
      </p:sp>
      <p:pic>
        <p:nvPicPr>
          <p:cNvPr id="10" name="Picture 10" descr="A doctor with a stethoscope around his neck&#10;&#10;Description automatically generated">
            <a:extLst>
              <a:ext uri="{FF2B5EF4-FFF2-40B4-BE49-F238E27FC236}">
                <a16:creationId xmlns:a16="http://schemas.microsoft.com/office/drawing/2014/main" id="{F9128981-10A3-D0B7-81CD-1EE01D490E3E}"/>
              </a:ext>
            </a:extLst>
          </p:cNvPr>
          <p:cNvPicPr>
            <a:picLocks noChangeAspect="1"/>
          </p:cNvPicPr>
          <p:nvPr/>
        </p:nvPicPr>
        <p:blipFill>
          <a:blip r:embed="rId2"/>
          <a:stretch>
            <a:fillRect/>
          </a:stretch>
        </p:blipFill>
        <p:spPr>
          <a:xfrm>
            <a:off x="436880" y="2420934"/>
            <a:ext cx="2743200" cy="4109093"/>
          </a:xfrm>
          <a:prstGeom prst="rect">
            <a:avLst/>
          </a:prstGeom>
        </p:spPr>
      </p:pic>
      <p:sp>
        <p:nvSpPr>
          <p:cNvPr id="11" name="TextBox 10">
            <a:extLst>
              <a:ext uri="{FF2B5EF4-FFF2-40B4-BE49-F238E27FC236}">
                <a16:creationId xmlns:a16="http://schemas.microsoft.com/office/drawing/2014/main" id="{E1D3CFF8-9464-141F-BE29-027C2B1B00A4}"/>
              </a:ext>
            </a:extLst>
          </p:cNvPr>
          <p:cNvSpPr txBox="1"/>
          <p:nvPr/>
        </p:nvSpPr>
        <p:spPr>
          <a:xfrm>
            <a:off x="436879" y="1570736"/>
            <a:ext cx="5078095" cy="646331"/>
          </a:xfrm>
          <a:prstGeom prst="rect">
            <a:avLst/>
          </a:prstGeom>
          <a:solidFill>
            <a:schemeClr val="accent2">
              <a:lumMod val="40000"/>
              <a:lumOff val="60000"/>
            </a:schemeClr>
          </a:solidFill>
          <a:ln>
            <a:solidFill>
              <a:schemeClr val="accent2">
                <a:lumMod val="75000"/>
              </a:schemeClr>
            </a:solidFill>
          </a:ln>
          <a:scene3d>
            <a:camera prst="orthographicFront"/>
            <a:lightRig rig="threePt" dir="t"/>
          </a:scene3d>
          <a:sp3d extrusionH="38100"/>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John Smith</a:t>
            </a:r>
            <a:r>
              <a:rPr lang="en-US"/>
              <a:t>, 50, Male, A general practitioner of 20+ years in a local hospital. </a:t>
            </a:r>
          </a:p>
        </p:txBody>
      </p:sp>
      <p:sp>
        <p:nvSpPr>
          <p:cNvPr id="12" name="TextBox 11">
            <a:extLst>
              <a:ext uri="{FF2B5EF4-FFF2-40B4-BE49-F238E27FC236}">
                <a16:creationId xmlns:a16="http://schemas.microsoft.com/office/drawing/2014/main" id="{D891F3BA-BA81-A350-9CD6-05EEA4F2DD4A}"/>
              </a:ext>
            </a:extLst>
          </p:cNvPr>
          <p:cNvSpPr txBox="1"/>
          <p:nvPr/>
        </p:nvSpPr>
        <p:spPr>
          <a:xfrm>
            <a:off x="5803391" y="4328160"/>
            <a:ext cx="180975" cy="361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5" name="TextBox 14">
            <a:extLst>
              <a:ext uri="{FF2B5EF4-FFF2-40B4-BE49-F238E27FC236}">
                <a16:creationId xmlns:a16="http://schemas.microsoft.com/office/drawing/2014/main" id="{23DED062-CCF8-C973-BD55-95DEDCA44D8F}"/>
              </a:ext>
            </a:extLst>
          </p:cNvPr>
          <p:cNvSpPr txBox="1"/>
          <p:nvPr/>
        </p:nvSpPr>
        <p:spPr>
          <a:xfrm>
            <a:off x="3366925" y="2422293"/>
            <a:ext cx="5845096" cy="1215717"/>
          </a:xfrm>
          <a:prstGeom prst="rect">
            <a:avLst/>
          </a:prstGeom>
          <a:solidFill>
            <a:schemeClr val="accent2">
              <a:lumMod val="20000"/>
              <a:lumOff val="80000"/>
            </a:schemeClr>
          </a:solidFill>
          <a:ln>
            <a:solidFill>
              <a:schemeClr val="accent2">
                <a:lumMod val="20000"/>
                <a:lumOff val="8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spcAft>
                <a:spcPts val="600"/>
              </a:spcAft>
            </a:pPr>
            <a:r>
              <a:rPr lang="en-US" sz="1400"/>
              <a:t>Needs</a:t>
            </a:r>
          </a:p>
          <a:p>
            <a:pPr marL="285750" indent="-285750">
              <a:spcAft>
                <a:spcPts val="600"/>
              </a:spcAft>
              <a:buFont typeface="Arial"/>
              <a:buChar char="•"/>
            </a:pPr>
            <a:r>
              <a:rPr lang="en-US" sz="1400"/>
              <a:t>Identify patients' illness accurately based on their symptoms</a:t>
            </a:r>
          </a:p>
          <a:p>
            <a:pPr marL="285750" indent="-285750">
              <a:spcAft>
                <a:spcPts val="600"/>
              </a:spcAft>
              <a:buFont typeface="Arial"/>
              <a:buChar char="•"/>
            </a:pPr>
            <a:r>
              <a:rPr lang="en-US" sz="1400"/>
              <a:t>Carry out appropriate treatment to specific illness</a:t>
            </a:r>
          </a:p>
          <a:p>
            <a:pPr marL="285750" indent="-285750">
              <a:spcAft>
                <a:spcPts val="600"/>
              </a:spcAft>
              <a:buFont typeface="Arial"/>
              <a:buChar char="•"/>
            </a:pPr>
            <a:r>
              <a:rPr lang="en-US" sz="1400"/>
              <a:t>Identify potential health threats for a patient</a:t>
            </a:r>
          </a:p>
        </p:txBody>
      </p:sp>
      <p:sp>
        <p:nvSpPr>
          <p:cNvPr id="18" name="TextBox 17">
            <a:extLst>
              <a:ext uri="{FF2B5EF4-FFF2-40B4-BE49-F238E27FC236}">
                <a16:creationId xmlns:a16="http://schemas.microsoft.com/office/drawing/2014/main" id="{FFF610B4-C12E-DEC4-26BF-B652CB772F87}"/>
              </a:ext>
            </a:extLst>
          </p:cNvPr>
          <p:cNvSpPr txBox="1"/>
          <p:nvPr/>
        </p:nvSpPr>
        <p:spPr>
          <a:xfrm>
            <a:off x="3366925" y="3789557"/>
            <a:ext cx="5845096" cy="1184940"/>
          </a:xfrm>
          <a:prstGeom prst="rect">
            <a:avLst/>
          </a:prstGeom>
          <a:solidFill>
            <a:schemeClr val="accent2">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spcAft>
                <a:spcPts val="600"/>
              </a:spcAft>
            </a:pPr>
            <a:r>
              <a:rPr lang="en-US" sz="1400">
                <a:solidFill>
                  <a:srgbClr val="C00000"/>
                </a:solidFill>
              </a:rPr>
              <a:t>Dislikes</a:t>
            </a:r>
          </a:p>
          <a:p>
            <a:pPr marL="285750" indent="-285750">
              <a:spcAft>
                <a:spcPts val="600"/>
              </a:spcAft>
              <a:buFont typeface="Arial"/>
              <a:buChar char="•"/>
            </a:pPr>
            <a:r>
              <a:rPr lang="en-US" sz="1400">
                <a:solidFill>
                  <a:srgbClr val="C00000"/>
                </a:solidFill>
              </a:rPr>
              <a:t>Large unsorted data set displayed in plain text</a:t>
            </a:r>
          </a:p>
          <a:p>
            <a:pPr marL="285750" indent="-285750">
              <a:spcAft>
                <a:spcPts val="600"/>
              </a:spcAft>
              <a:buFont typeface="Arial"/>
              <a:buChar char="•"/>
            </a:pPr>
            <a:r>
              <a:rPr lang="en-US" sz="1400">
                <a:solidFill>
                  <a:srgbClr val="C00000"/>
                </a:solidFill>
              </a:rPr>
              <a:t>Complicated UI</a:t>
            </a:r>
          </a:p>
          <a:p>
            <a:pPr marL="285750" indent="-285750">
              <a:spcAft>
                <a:spcPts val="600"/>
              </a:spcAft>
              <a:buFont typeface="Arial"/>
              <a:buChar char="•"/>
            </a:pPr>
            <a:r>
              <a:rPr lang="en-US" sz="1400">
                <a:solidFill>
                  <a:srgbClr val="C00000"/>
                </a:solidFill>
              </a:rPr>
              <a:t>Steep learning curve for new tech </a:t>
            </a:r>
            <a:endParaRPr lang="en-US"/>
          </a:p>
        </p:txBody>
      </p:sp>
      <p:sp>
        <p:nvSpPr>
          <p:cNvPr id="19" name="TextBox 18">
            <a:extLst>
              <a:ext uri="{FF2B5EF4-FFF2-40B4-BE49-F238E27FC236}">
                <a16:creationId xmlns:a16="http://schemas.microsoft.com/office/drawing/2014/main" id="{1612DBBD-5F92-E684-76E8-A6F198120CAF}"/>
              </a:ext>
            </a:extLst>
          </p:cNvPr>
          <p:cNvSpPr txBox="1"/>
          <p:nvPr/>
        </p:nvSpPr>
        <p:spPr>
          <a:xfrm>
            <a:off x="3366925" y="5124853"/>
            <a:ext cx="5845096" cy="1323439"/>
          </a:xfrm>
          <a:prstGeom prst="rect">
            <a:avLst/>
          </a:prstGeom>
          <a:solidFill>
            <a:schemeClr val="accent2">
              <a:lumMod val="20000"/>
              <a:lumOff val="80000"/>
            </a:schemeClr>
          </a:solidFill>
          <a:ln>
            <a:solidFill>
              <a:schemeClr val="accent2">
                <a:lumMod val="20000"/>
                <a:lumOff val="8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1400"/>
              <a:t>Ideal Features</a:t>
            </a:r>
          </a:p>
          <a:p>
            <a:pPr marL="285750" indent="-285750">
              <a:spcAft>
                <a:spcPts val="600"/>
              </a:spcAft>
              <a:buFont typeface="Arial"/>
              <a:buChar char="•"/>
            </a:pPr>
            <a:r>
              <a:rPr lang="en-US" sz="1400">
                <a:ea typeface="+mn-lt"/>
                <a:cs typeface="+mn-lt"/>
              </a:rPr>
              <a:t>A good visualizing database with patients' personal information and past medical records</a:t>
            </a:r>
          </a:p>
          <a:p>
            <a:pPr marL="285750" indent="-285750">
              <a:spcAft>
                <a:spcPts val="600"/>
              </a:spcAft>
              <a:buFont typeface="Arial"/>
              <a:buChar char="•"/>
            </a:pPr>
            <a:r>
              <a:rPr lang="en-US" sz="1400"/>
              <a:t>An AI tool that </a:t>
            </a:r>
            <a:r>
              <a:rPr lang="en-US" sz="1400">
                <a:ea typeface="+mn-lt"/>
                <a:cs typeface="+mn-lt"/>
              </a:rPr>
              <a:t>predicts possible illnesses that a patient is suffering from (by matching similar symptoms/medical issues)</a:t>
            </a:r>
            <a:endParaRPr lang="en-US" sz="1400"/>
          </a:p>
        </p:txBody>
      </p:sp>
    </p:spTree>
    <p:extLst>
      <p:ext uri="{BB962C8B-B14F-4D97-AF65-F5344CB8AC3E}">
        <p14:creationId xmlns:p14="http://schemas.microsoft.com/office/powerpoint/2010/main" val="1448013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B0368B7-0333-515E-CFE1-F1FA9AC7D616}"/>
              </a:ext>
            </a:extLst>
          </p:cNvPr>
          <p:cNvSpPr>
            <a:spLocks noGrp="1"/>
          </p:cNvSpPr>
          <p:nvPr>
            <p:ph type="title"/>
          </p:nvPr>
        </p:nvSpPr>
        <p:spPr>
          <a:xfrm>
            <a:off x="643831" y="640080"/>
            <a:ext cx="3690425" cy="1363344"/>
          </a:xfrm>
        </p:spPr>
        <p:txBody>
          <a:bodyPr>
            <a:normAutofit/>
          </a:bodyPr>
          <a:lstStyle/>
          <a:p>
            <a:br>
              <a:rPr lang="en-US" sz="3200"/>
            </a:br>
            <a:endParaRPr lang="en-US" sz="3200"/>
          </a:p>
        </p:txBody>
      </p:sp>
      <p:sp>
        <p:nvSpPr>
          <p:cNvPr id="7" name="Title 1">
            <a:extLst>
              <a:ext uri="{FF2B5EF4-FFF2-40B4-BE49-F238E27FC236}">
                <a16:creationId xmlns:a16="http://schemas.microsoft.com/office/drawing/2014/main" id="{A199303E-F06A-F10D-9605-A2D22498319A}"/>
              </a:ext>
            </a:extLst>
          </p:cNvPr>
          <p:cNvSpPr txBox="1">
            <a:spLocks/>
          </p:cNvSpPr>
          <p:nvPr/>
        </p:nvSpPr>
        <p:spPr>
          <a:xfrm>
            <a:off x="438912" y="568960"/>
            <a:ext cx="2489200" cy="68548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a:spcAft>
                <a:spcPts val="600"/>
              </a:spcAft>
            </a:pPr>
            <a:r>
              <a:rPr lang="en-US" sz="3600"/>
              <a:t>Personas</a:t>
            </a:r>
            <a:endParaRPr lang="en-US"/>
          </a:p>
        </p:txBody>
      </p:sp>
      <p:sp>
        <p:nvSpPr>
          <p:cNvPr id="11" name="TextBox 10">
            <a:extLst>
              <a:ext uri="{FF2B5EF4-FFF2-40B4-BE49-F238E27FC236}">
                <a16:creationId xmlns:a16="http://schemas.microsoft.com/office/drawing/2014/main" id="{E1D3CFF8-9464-141F-BE29-027C2B1B00A4}"/>
              </a:ext>
            </a:extLst>
          </p:cNvPr>
          <p:cNvSpPr txBox="1"/>
          <p:nvPr/>
        </p:nvSpPr>
        <p:spPr>
          <a:xfrm>
            <a:off x="436879" y="1591056"/>
            <a:ext cx="5078095" cy="646331"/>
          </a:xfrm>
          <a:prstGeom prst="rect">
            <a:avLst/>
          </a:prstGeom>
          <a:solidFill>
            <a:schemeClr val="accent2">
              <a:lumMod val="40000"/>
              <a:lumOff val="60000"/>
            </a:schemeClr>
          </a:solidFill>
          <a:ln>
            <a:solidFill>
              <a:schemeClr val="accent2">
                <a:lumMod val="75000"/>
              </a:schemeClr>
            </a:solidFill>
          </a:ln>
          <a:scene3d>
            <a:camera prst="orthographicFront"/>
            <a:lightRig rig="threePt" dir="t"/>
          </a:scene3d>
          <a:sp3d extrusionH="38100"/>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Steven Barnes</a:t>
            </a:r>
            <a:r>
              <a:rPr lang="en-US"/>
              <a:t>, 70, Male, A patient with frequent joint pain and muscle soreness. </a:t>
            </a:r>
          </a:p>
        </p:txBody>
      </p:sp>
      <p:sp>
        <p:nvSpPr>
          <p:cNvPr id="12" name="TextBox 11">
            <a:extLst>
              <a:ext uri="{FF2B5EF4-FFF2-40B4-BE49-F238E27FC236}">
                <a16:creationId xmlns:a16="http://schemas.microsoft.com/office/drawing/2014/main" id="{D891F3BA-BA81-A350-9CD6-05EEA4F2DD4A}"/>
              </a:ext>
            </a:extLst>
          </p:cNvPr>
          <p:cNvSpPr txBox="1"/>
          <p:nvPr/>
        </p:nvSpPr>
        <p:spPr>
          <a:xfrm>
            <a:off x="5803391" y="4328160"/>
            <a:ext cx="180975" cy="361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8" name="TextBox 7">
            <a:extLst>
              <a:ext uri="{FF2B5EF4-FFF2-40B4-BE49-F238E27FC236}">
                <a16:creationId xmlns:a16="http://schemas.microsoft.com/office/drawing/2014/main" id="{C0432188-E26B-5958-B3E9-C455A2A95EAA}"/>
              </a:ext>
            </a:extLst>
          </p:cNvPr>
          <p:cNvSpPr txBox="1"/>
          <p:nvPr/>
        </p:nvSpPr>
        <p:spPr>
          <a:xfrm>
            <a:off x="3346605" y="3190117"/>
            <a:ext cx="5845096" cy="892552"/>
          </a:xfrm>
          <a:prstGeom prst="rect">
            <a:avLst/>
          </a:prstGeom>
          <a:solidFill>
            <a:schemeClr val="accent2">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spcAft>
                <a:spcPts val="600"/>
              </a:spcAft>
            </a:pPr>
            <a:r>
              <a:rPr lang="en-US" sz="1400">
                <a:solidFill>
                  <a:srgbClr val="C00000"/>
                </a:solidFill>
              </a:rPr>
              <a:t>Dislikes</a:t>
            </a:r>
          </a:p>
          <a:p>
            <a:pPr marL="285750" indent="-285750">
              <a:spcAft>
                <a:spcPts val="600"/>
              </a:spcAft>
              <a:buFont typeface="Arial"/>
              <a:buChar char="•"/>
            </a:pPr>
            <a:r>
              <a:rPr lang="en-US" sz="1400">
                <a:solidFill>
                  <a:srgbClr val="C00000"/>
                </a:solidFill>
              </a:rPr>
              <a:t>Long queues to reserve a time slot for consulting GPs</a:t>
            </a:r>
          </a:p>
          <a:p>
            <a:pPr marL="285750" indent="-285750">
              <a:spcAft>
                <a:spcPts val="600"/>
              </a:spcAft>
              <a:buFont typeface="Arial"/>
              <a:buChar char="•"/>
            </a:pPr>
            <a:r>
              <a:rPr lang="en-US" sz="1400">
                <a:solidFill>
                  <a:srgbClr val="C00000"/>
                </a:solidFill>
              </a:rPr>
              <a:t>GPs giving the wrong advice due to lack of information </a:t>
            </a:r>
          </a:p>
        </p:txBody>
      </p:sp>
      <p:sp>
        <p:nvSpPr>
          <p:cNvPr id="16" name="TextBox 15">
            <a:extLst>
              <a:ext uri="{FF2B5EF4-FFF2-40B4-BE49-F238E27FC236}">
                <a16:creationId xmlns:a16="http://schemas.microsoft.com/office/drawing/2014/main" id="{D1ABF449-8006-2E3E-5B75-0137746DA8DF}"/>
              </a:ext>
            </a:extLst>
          </p:cNvPr>
          <p:cNvSpPr txBox="1"/>
          <p:nvPr/>
        </p:nvSpPr>
        <p:spPr>
          <a:xfrm>
            <a:off x="3346605" y="2422293"/>
            <a:ext cx="5845096" cy="600164"/>
          </a:xfrm>
          <a:prstGeom prst="rect">
            <a:avLst/>
          </a:prstGeom>
          <a:solidFill>
            <a:schemeClr val="accent2">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spcAft>
                <a:spcPts val="600"/>
              </a:spcAft>
            </a:pPr>
            <a:r>
              <a:rPr lang="en-US" sz="1400"/>
              <a:t>Needs</a:t>
            </a:r>
          </a:p>
          <a:p>
            <a:pPr marL="285750" indent="-285750">
              <a:spcAft>
                <a:spcPts val="600"/>
              </a:spcAft>
              <a:buFont typeface="Arial"/>
              <a:buChar char="•"/>
            </a:pPr>
            <a:r>
              <a:rPr lang="en-US" sz="1400"/>
              <a:t>Reliable GP that can treat most acute and chronic illnesses</a:t>
            </a:r>
          </a:p>
        </p:txBody>
      </p:sp>
      <p:pic>
        <p:nvPicPr>
          <p:cNvPr id="21" name="Picture 21">
            <a:extLst>
              <a:ext uri="{FF2B5EF4-FFF2-40B4-BE49-F238E27FC236}">
                <a16:creationId xmlns:a16="http://schemas.microsoft.com/office/drawing/2014/main" id="{F9528FAC-9050-DDCD-1C76-C2825FDBFE8A}"/>
              </a:ext>
            </a:extLst>
          </p:cNvPr>
          <p:cNvPicPr>
            <a:picLocks noChangeAspect="1"/>
          </p:cNvPicPr>
          <p:nvPr/>
        </p:nvPicPr>
        <p:blipFill>
          <a:blip r:embed="rId2"/>
          <a:stretch>
            <a:fillRect/>
          </a:stretch>
        </p:blipFill>
        <p:spPr>
          <a:xfrm>
            <a:off x="436880" y="2418080"/>
            <a:ext cx="2743200" cy="4114800"/>
          </a:xfrm>
          <a:prstGeom prst="rect">
            <a:avLst/>
          </a:prstGeom>
        </p:spPr>
      </p:pic>
      <p:sp>
        <p:nvSpPr>
          <p:cNvPr id="23" name="TextBox 22">
            <a:extLst>
              <a:ext uri="{FF2B5EF4-FFF2-40B4-BE49-F238E27FC236}">
                <a16:creationId xmlns:a16="http://schemas.microsoft.com/office/drawing/2014/main" id="{FD65311A-00E4-6E51-1FD6-85C1D72C586B}"/>
              </a:ext>
            </a:extLst>
          </p:cNvPr>
          <p:cNvSpPr txBox="1"/>
          <p:nvPr/>
        </p:nvSpPr>
        <p:spPr>
          <a:xfrm>
            <a:off x="3346605" y="4261253"/>
            <a:ext cx="5845096" cy="1323439"/>
          </a:xfrm>
          <a:prstGeom prst="rect">
            <a:avLst/>
          </a:prstGeom>
          <a:solidFill>
            <a:schemeClr val="accent2">
              <a:lumMod val="20000"/>
              <a:lumOff val="80000"/>
            </a:schemeClr>
          </a:solidFill>
          <a:ln>
            <a:solidFill>
              <a:schemeClr val="accent2">
                <a:lumMod val="20000"/>
                <a:lumOff val="8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1400"/>
              <a:t>Ideal Features</a:t>
            </a:r>
          </a:p>
          <a:p>
            <a:pPr marL="285750" indent="-285750">
              <a:spcAft>
                <a:spcPts val="600"/>
              </a:spcAft>
              <a:buFont typeface="Arial"/>
              <a:buChar char="•"/>
            </a:pPr>
            <a:r>
              <a:rPr lang="en-US" sz="1400">
                <a:ea typeface="+mn-lt"/>
                <a:cs typeface="+mn-lt"/>
              </a:rPr>
              <a:t>A smart scheduling system that cuts wait time by fitting more appointments in a time slot. </a:t>
            </a:r>
          </a:p>
          <a:p>
            <a:pPr marL="285750" indent="-285750">
              <a:spcAft>
                <a:spcPts val="600"/>
              </a:spcAft>
              <a:buFont typeface="Arial"/>
              <a:buChar char="•"/>
            </a:pPr>
            <a:r>
              <a:rPr lang="en-US" sz="1400"/>
              <a:t>An integrated platform to fill in their information and medical records that is accessible by all GPs</a:t>
            </a:r>
          </a:p>
        </p:txBody>
      </p:sp>
    </p:spTree>
    <p:extLst>
      <p:ext uri="{BB962C8B-B14F-4D97-AF65-F5344CB8AC3E}">
        <p14:creationId xmlns:p14="http://schemas.microsoft.com/office/powerpoint/2010/main" val="3637071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B5030-5442-0DE7-D3E5-9D48DA9117C4}"/>
              </a:ext>
            </a:extLst>
          </p:cNvPr>
          <p:cNvSpPr>
            <a:spLocks noGrp="1"/>
          </p:cNvSpPr>
          <p:nvPr>
            <p:ph type="title"/>
          </p:nvPr>
        </p:nvSpPr>
        <p:spPr>
          <a:xfrm>
            <a:off x="822520" y="98030"/>
            <a:ext cx="9692640" cy="1325562"/>
          </a:xfrm>
        </p:spPr>
        <p:txBody>
          <a:bodyPr/>
          <a:lstStyle/>
          <a:p>
            <a:r>
              <a:rPr lang="en-US"/>
              <a:t>Sketches</a:t>
            </a:r>
          </a:p>
        </p:txBody>
      </p:sp>
      <p:pic>
        <p:nvPicPr>
          <p:cNvPr id="5" name="Picture 5" descr="Text&#10;&#10;Description automatically generated">
            <a:extLst>
              <a:ext uri="{FF2B5EF4-FFF2-40B4-BE49-F238E27FC236}">
                <a16:creationId xmlns:a16="http://schemas.microsoft.com/office/drawing/2014/main" id="{10CF1A2F-851C-E45F-AC77-5B0EE6FCDFD8}"/>
              </a:ext>
            </a:extLst>
          </p:cNvPr>
          <p:cNvPicPr>
            <a:picLocks noChangeAspect="1"/>
          </p:cNvPicPr>
          <p:nvPr/>
        </p:nvPicPr>
        <p:blipFill>
          <a:blip r:embed="rId2"/>
          <a:stretch>
            <a:fillRect/>
          </a:stretch>
        </p:blipFill>
        <p:spPr>
          <a:xfrm>
            <a:off x="324021" y="3390603"/>
            <a:ext cx="4747740" cy="3097331"/>
          </a:xfrm>
          <a:prstGeom prst="rect">
            <a:avLst/>
          </a:prstGeom>
        </p:spPr>
      </p:pic>
      <p:pic>
        <p:nvPicPr>
          <p:cNvPr id="6" name="Picture 6">
            <a:extLst>
              <a:ext uri="{FF2B5EF4-FFF2-40B4-BE49-F238E27FC236}">
                <a16:creationId xmlns:a16="http://schemas.microsoft.com/office/drawing/2014/main" id="{27C4DF74-F354-C12B-089C-8BE67140D06E}"/>
              </a:ext>
            </a:extLst>
          </p:cNvPr>
          <p:cNvPicPr>
            <a:picLocks noChangeAspect="1"/>
          </p:cNvPicPr>
          <p:nvPr/>
        </p:nvPicPr>
        <p:blipFill>
          <a:blip r:embed="rId3"/>
          <a:stretch>
            <a:fillRect/>
          </a:stretch>
        </p:blipFill>
        <p:spPr>
          <a:xfrm>
            <a:off x="6028725" y="3688406"/>
            <a:ext cx="4349578" cy="2838109"/>
          </a:xfrm>
          <a:prstGeom prst="rect">
            <a:avLst/>
          </a:prstGeom>
        </p:spPr>
      </p:pic>
      <p:pic>
        <p:nvPicPr>
          <p:cNvPr id="4" name="Picture 4" descr="Text, letter&#10;&#10;Description automatically generated">
            <a:extLst>
              <a:ext uri="{FF2B5EF4-FFF2-40B4-BE49-F238E27FC236}">
                <a16:creationId xmlns:a16="http://schemas.microsoft.com/office/drawing/2014/main" id="{DA265C22-6624-81D8-BDBA-2151294FFA05}"/>
              </a:ext>
            </a:extLst>
          </p:cNvPr>
          <p:cNvPicPr>
            <a:picLocks noChangeAspect="1"/>
          </p:cNvPicPr>
          <p:nvPr/>
        </p:nvPicPr>
        <p:blipFill>
          <a:blip r:embed="rId4"/>
          <a:stretch>
            <a:fillRect/>
          </a:stretch>
        </p:blipFill>
        <p:spPr>
          <a:xfrm>
            <a:off x="5863968" y="482971"/>
            <a:ext cx="4514334" cy="2967623"/>
          </a:xfrm>
          <a:prstGeom prst="rect">
            <a:avLst/>
          </a:prstGeom>
        </p:spPr>
      </p:pic>
      <p:sp>
        <p:nvSpPr>
          <p:cNvPr id="7" name="TextBox 6">
            <a:extLst>
              <a:ext uri="{FF2B5EF4-FFF2-40B4-BE49-F238E27FC236}">
                <a16:creationId xmlns:a16="http://schemas.microsoft.com/office/drawing/2014/main" id="{716A5936-8762-C487-F75C-87A7FB68266C}"/>
              </a:ext>
            </a:extLst>
          </p:cNvPr>
          <p:cNvSpPr txBox="1"/>
          <p:nvPr/>
        </p:nvSpPr>
        <p:spPr>
          <a:xfrm>
            <a:off x="823783" y="1599513"/>
            <a:ext cx="4359189"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Once we had collected enough user requirements and explored personas to better understand our design goals, we produced some sketches of our NHS web application.</a:t>
            </a:r>
          </a:p>
        </p:txBody>
      </p:sp>
    </p:spTree>
    <p:extLst>
      <p:ext uri="{BB962C8B-B14F-4D97-AF65-F5344CB8AC3E}">
        <p14:creationId xmlns:p14="http://schemas.microsoft.com/office/powerpoint/2010/main" val="2815159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475DE-657B-0AF6-8BAF-C4CCD82D9F54}"/>
              </a:ext>
            </a:extLst>
          </p:cNvPr>
          <p:cNvSpPr>
            <a:spLocks noGrp="1"/>
          </p:cNvSpPr>
          <p:nvPr>
            <p:ph type="title"/>
          </p:nvPr>
        </p:nvSpPr>
        <p:spPr>
          <a:xfrm>
            <a:off x="954276" y="114090"/>
            <a:ext cx="9692640" cy="1325562"/>
          </a:xfrm>
        </p:spPr>
        <p:txBody>
          <a:bodyPr/>
          <a:lstStyle/>
          <a:p>
            <a:r>
              <a:rPr lang="en-US"/>
              <a:t>First Prototype</a:t>
            </a:r>
          </a:p>
        </p:txBody>
      </p:sp>
      <p:pic>
        <p:nvPicPr>
          <p:cNvPr id="3" name="Picture 4" descr="Graphical user interface, text, application&#10;&#10;Description automatically generated">
            <a:extLst>
              <a:ext uri="{FF2B5EF4-FFF2-40B4-BE49-F238E27FC236}">
                <a16:creationId xmlns:a16="http://schemas.microsoft.com/office/drawing/2014/main" id="{418B5DFD-25DF-D69A-0841-C3006CE07E91}"/>
              </a:ext>
            </a:extLst>
          </p:cNvPr>
          <p:cNvPicPr>
            <a:picLocks noChangeAspect="1"/>
          </p:cNvPicPr>
          <p:nvPr/>
        </p:nvPicPr>
        <p:blipFill rotWithShape="1">
          <a:blip r:embed="rId2"/>
          <a:srcRect l="1303" t="1714" r="1629" b="2857"/>
          <a:stretch/>
        </p:blipFill>
        <p:spPr>
          <a:xfrm>
            <a:off x="6248400" y="3614866"/>
            <a:ext cx="5518106" cy="3106313"/>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6" descr="Graphical user interface, application&#10;&#10;Description automatically generated">
            <a:extLst>
              <a:ext uri="{FF2B5EF4-FFF2-40B4-BE49-F238E27FC236}">
                <a16:creationId xmlns:a16="http://schemas.microsoft.com/office/drawing/2014/main" id="{CD797FC5-0A56-CDD2-1A32-3E62EA7EA369}"/>
              </a:ext>
            </a:extLst>
          </p:cNvPr>
          <p:cNvPicPr>
            <a:picLocks noChangeAspect="1"/>
          </p:cNvPicPr>
          <p:nvPr/>
        </p:nvPicPr>
        <p:blipFill>
          <a:blip r:embed="rId3"/>
          <a:stretch>
            <a:fillRect/>
          </a:stretch>
        </p:blipFill>
        <p:spPr>
          <a:xfrm>
            <a:off x="206290" y="1715407"/>
            <a:ext cx="5594306" cy="3165485"/>
          </a:xfrm>
          <a:prstGeom prst="rect">
            <a:avLst/>
          </a:prstGeom>
        </p:spPr>
      </p:pic>
      <p:cxnSp>
        <p:nvCxnSpPr>
          <p:cNvPr id="5" name="Straight Arrow Connector 4">
            <a:extLst>
              <a:ext uri="{FF2B5EF4-FFF2-40B4-BE49-F238E27FC236}">
                <a16:creationId xmlns:a16="http://schemas.microsoft.com/office/drawing/2014/main" id="{DEE0C9C3-14ED-BE56-6BC0-7606F7E93EBB}"/>
              </a:ext>
            </a:extLst>
          </p:cNvPr>
          <p:cNvCxnSpPr>
            <a:cxnSpLocks/>
            <a:stCxn id="43" idx="3"/>
          </p:cNvCxnSpPr>
          <p:nvPr/>
        </p:nvCxnSpPr>
        <p:spPr>
          <a:xfrm>
            <a:off x="2488759" y="4456289"/>
            <a:ext cx="3683441" cy="7882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6" descr="Graphical user interface, application&#10;&#10;Description automatically generated">
            <a:extLst>
              <a:ext uri="{FF2B5EF4-FFF2-40B4-BE49-F238E27FC236}">
                <a16:creationId xmlns:a16="http://schemas.microsoft.com/office/drawing/2014/main" id="{BFBD6AAE-7607-51E4-341C-D9C3CB73E798}"/>
              </a:ext>
            </a:extLst>
          </p:cNvPr>
          <p:cNvPicPr>
            <a:picLocks noChangeAspect="1"/>
          </p:cNvPicPr>
          <p:nvPr/>
        </p:nvPicPr>
        <p:blipFill>
          <a:blip r:embed="rId3"/>
          <a:stretch>
            <a:fillRect/>
          </a:stretch>
        </p:blipFill>
        <p:spPr>
          <a:xfrm>
            <a:off x="6172200" y="136821"/>
            <a:ext cx="5594306" cy="3165485"/>
          </a:xfrm>
          <a:prstGeom prst="rect">
            <a:avLst/>
          </a:prstGeom>
        </p:spPr>
      </p:pic>
      <mc:AlternateContent xmlns:mc="http://schemas.openxmlformats.org/markup-compatibility/2006">
        <mc:Choice xmlns:p14="http://schemas.microsoft.com/office/powerpoint/2010/main" Requires="p14">
          <p:contentPart p14:bwMode="auto" r:id="rId4">
            <p14:nvContentPartPr>
              <p14:cNvPr id="12" name="Ink 11">
                <a:extLst>
                  <a:ext uri="{FF2B5EF4-FFF2-40B4-BE49-F238E27FC236}">
                    <a16:creationId xmlns:a16="http://schemas.microsoft.com/office/drawing/2014/main" id="{E49FEB43-0EF6-9B65-1F0E-E577CF1A0721}"/>
                  </a:ext>
                </a:extLst>
              </p14:cNvPr>
              <p14:cNvContentPartPr/>
              <p14:nvPr/>
            </p14:nvContentPartPr>
            <p14:xfrm>
              <a:off x="6583608" y="274176"/>
              <a:ext cx="360" cy="360"/>
            </p14:xfrm>
          </p:contentPart>
        </mc:Choice>
        <mc:Fallback>
          <p:pic>
            <p:nvPicPr>
              <p:cNvPr id="12" name="Ink 11">
                <a:extLst>
                  <a:ext uri="{FF2B5EF4-FFF2-40B4-BE49-F238E27FC236}">
                    <a16:creationId xmlns:a16="http://schemas.microsoft.com/office/drawing/2014/main" id="{E49FEB43-0EF6-9B65-1F0E-E577CF1A0721}"/>
                  </a:ext>
                </a:extLst>
              </p:cNvPr>
              <p:cNvPicPr/>
              <p:nvPr/>
            </p:nvPicPr>
            <p:blipFill>
              <a:blip r:embed="rId5"/>
              <a:stretch>
                <a:fillRect/>
              </a:stretch>
            </p:blipFill>
            <p:spPr>
              <a:xfrm>
                <a:off x="6565608" y="256176"/>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3" name="Ink 12">
                <a:extLst>
                  <a:ext uri="{FF2B5EF4-FFF2-40B4-BE49-F238E27FC236}">
                    <a16:creationId xmlns:a16="http://schemas.microsoft.com/office/drawing/2014/main" id="{CDADA215-E561-7AE1-9D3B-200A4757BD67}"/>
                  </a:ext>
                </a:extLst>
              </p14:cNvPr>
              <p14:cNvContentPartPr/>
              <p14:nvPr/>
            </p14:nvContentPartPr>
            <p14:xfrm>
              <a:off x="6266448" y="227376"/>
              <a:ext cx="1296360" cy="101520"/>
            </p14:xfrm>
          </p:contentPart>
        </mc:Choice>
        <mc:Fallback>
          <p:pic>
            <p:nvPicPr>
              <p:cNvPr id="13" name="Ink 12">
                <a:extLst>
                  <a:ext uri="{FF2B5EF4-FFF2-40B4-BE49-F238E27FC236}">
                    <a16:creationId xmlns:a16="http://schemas.microsoft.com/office/drawing/2014/main" id="{CDADA215-E561-7AE1-9D3B-200A4757BD67}"/>
                  </a:ext>
                </a:extLst>
              </p:cNvPr>
              <p:cNvPicPr/>
              <p:nvPr/>
            </p:nvPicPr>
            <p:blipFill>
              <a:blip r:embed="rId7"/>
              <a:stretch>
                <a:fillRect/>
              </a:stretch>
            </p:blipFill>
            <p:spPr>
              <a:xfrm>
                <a:off x="6248448" y="209376"/>
                <a:ext cx="133200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4" name="Ink 13">
                <a:extLst>
                  <a:ext uri="{FF2B5EF4-FFF2-40B4-BE49-F238E27FC236}">
                    <a16:creationId xmlns:a16="http://schemas.microsoft.com/office/drawing/2014/main" id="{1AE21FBB-570A-1F32-EC77-8BD09D7F6C60}"/>
                  </a:ext>
                </a:extLst>
              </p14:cNvPr>
              <p14:cNvContentPartPr/>
              <p14:nvPr/>
            </p14:nvContentPartPr>
            <p14:xfrm>
              <a:off x="6624139" y="897244"/>
              <a:ext cx="4889520" cy="2128320"/>
            </p14:xfrm>
          </p:contentPart>
        </mc:Choice>
        <mc:Fallback>
          <p:pic>
            <p:nvPicPr>
              <p:cNvPr id="14" name="Ink 13">
                <a:extLst>
                  <a:ext uri="{FF2B5EF4-FFF2-40B4-BE49-F238E27FC236}">
                    <a16:creationId xmlns:a16="http://schemas.microsoft.com/office/drawing/2014/main" id="{1AE21FBB-570A-1F32-EC77-8BD09D7F6C60}"/>
                  </a:ext>
                </a:extLst>
              </p:cNvPr>
              <p:cNvPicPr/>
              <p:nvPr/>
            </p:nvPicPr>
            <p:blipFill>
              <a:blip r:embed="rId9"/>
              <a:stretch>
                <a:fillRect/>
              </a:stretch>
            </p:blipFill>
            <p:spPr>
              <a:xfrm>
                <a:off x="6561139" y="834244"/>
                <a:ext cx="5015160" cy="2253960"/>
              </a:xfrm>
              <a:prstGeom prst="rect">
                <a:avLst/>
              </a:prstGeom>
            </p:spPr>
          </p:pic>
        </mc:Fallback>
      </mc:AlternateContent>
      <p:graphicFrame>
        <p:nvGraphicFramePr>
          <p:cNvPr id="17" name="Table 17">
            <a:extLst>
              <a:ext uri="{FF2B5EF4-FFF2-40B4-BE49-F238E27FC236}">
                <a16:creationId xmlns:a16="http://schemas.microsoft.com/office/drawing/2014/main" id="{348D40B6-EFD0-5A1F-C27A-D97CEE5826C2}"/>
              </a:ext>
            </a:extLst>
          </p:cNvPr>
          <p:cNvGraphicFramePr>
            <a:graphicFrameLocks noGrp="1"/>
          </p:cNvGraphicFramePr>
          <p:nvPr>
            <p:extLst>
              <p:ext uri="{D42A27DB-BD31-4B8C-83A1-F6EECF244321}">
                <p14:modId xmlns:p14="http://schemas.microsoft.com/office/powerpoint/2010/main" val="2024455735"/>
              </p:ext>
            </p:extLst>
          </p:nvPr>
        </p:nvGraphicFramePr>
        <p:xfrm>
          <a:off x="6383971" y="943840"/>
          <a:ext cx="5217128" cy="2128320"/>
        </p:xfrm>
        <a:graphic>
          <a:graphicData uri="http://schemas.openxmlformats.org/drawingml/2006/table">
            <a:tbl>
              <a:tblPr firstRow="1" bandRow="1">
                <a:tableStyleId>{21E4AEA4-8DFA-4A89-87EB-49C32662AFE0}</a:tableStyleId>
              </a:tblPr>
              <a:tblGrid>
                <a:gridCol w="1093914">
                  <a:extLst>
                    <a:ext uri="{9D8B030D-6E8A-4147-A177-3AD203B41FA5}">
                      <a16:colId xmlns:a16="http://schemas.microsoft.com/office/drawing/2014/main" val="3506578008"/>
                    </a:ext>
                  </a:extLst>
                </a:gridCol>
                <a:gridCol w="976108">
                  <a:extLst>
                    <a:ext uri="{9D8B030D-6E8A-4147-A177-3AD203B41FA5}">
                      <a16:colId xmlns:a16="http://schemas.microsoft.com/office/drawing/2014/main" val="1208348010"/>
                    </a:ext>
                  </a:extLst>
                </a:gridCol>
                <a:gridCol w="896594">
                  <a:extLst>
                    <a:ext uri="{9D8B030D-6E8A-4147-A177-3AD203B41FA5}">
                      <a16:colId xmlns:a16="http://schemas.microsoft.com/office/drawing/2014/main" val="3230274451"/>
                    </a:ext>
                  </a:extLst>
                </a:gridCol>
                <a:gridCol w="1152988">
                  <a:extLst>
                    <a:ext uri="{9D8B030D-6E8A-4147-A177-3AD203B41FA5}">
                      <a16:colId xmlns:a16="http://schemas.microsoft.com/office/drawing/2014/main" val="3694234684"/>
                    </a:ext>
                  </a:extLst>
                </a:gridCol>
                <a:gridCol w="1097524">
                  <a:extLst>
                    <a:ext uri="{9D8B030D-6E8A-4147-A177-3AD203B41FA5}">
                      <a16:colId xmlns:a16="http://schemas.microsoft.com/office/drawing/2014/main" val="4279334630"/>
                    </a:ext>
                  </a:extLst>
                </a:gridCol>
              </a:tblGrid>
              <a:tr h="266040">
                <a:tc>
                  <a:txBody>
                    <a:bodyPr/>
                    <a:lstStyle/>
                    <a:p>
                      <a:r>
                        <a:rPr lang="en-US" sz="1100">
                          <a:latin typeface="Calibri" panose="020F0502020204030204" pitchFamily="34" charset="0"/>
                          <a:ea typeface="Calibri" panose="020F0502020204030204" pitchFamily="34" charset="0"/>
                          <a:cs typeface="Calibri" panose="020F0502020204030204" pitchFamily="34" charset="0"/>
                        </a:rPr>
                        <a:t>First Name</a:t>
                      </a:r>
                    </a:p>
                  </a:txBody>
                  <a:tcPr/>
                </a:tc>
                <a:tc>
                  <a:txBody>
                    <a:bodyPr/>
                    <a:lstStyle/>
                    <a:p>
                      <a:r>
                        <a:rPr lang="en-US" sz="1100">
                          <a:latin typeface="Calibri" panose="020F0502020204030204" pitchFamily="34" charset="0"/>
                          <a:ea typeface="Calibri" panose="020F0502020204030204" pitchFamily="34" charset="0"/>
                          <a:cs typeface="Calibri" panose="020F0502020204030204" pitchFamily="34" charset="0"/>
                        </a:rPr>
                        <a:t>Last Name</a:t>
                      </a:r>
                    </a:p>
                  </a:txBody>
                  <a:tcPr/>
                </a:tc>
                <a:tc>
                  <a:txBody>
                    <a:bodyPr/>
                    <a:lstStyle/>
                    <a:p>
                      <a:r>
                        <a:rPr lang="en-US" sz="1100">
                          <a:latin typeface="Calibri" panose="020F0502020204030204" pitchFamily="34" charset="0"/>
                          <a:ea typeface="Calibri" panose="020F0502020204030204" pitchFamily="34" charset="0"/>
                          <a:cs typeface="Calibri" panose="020F0502020204030204" pitchFamily="34" charset="0"/>
                        </a:rPr>
                        <a:t>DOB</a:t>
                      </a:r>
                    </a:p>
                  </a:txBody>
                  <a:tcPr/>
                </a:tc>
                <a:tc>
                  <a:txBody>
                    <a:bodyPr/>
                    <a:lstStyle/>
                    <a:p>
                      <a:r>
                        <a:rPr lang="en-US" sz="1100">
                          <a:latin typeface="Calibri" panose="020F0502020204030204" pitchFamily="34" charset="0"/>
                          <a:ea typeface="Calibri" panose="020F0502020204030204" pitchFamily="34" charset="0"/>
                          <a:cs typeface="Calibri" panose="020F0502020204030204" pitchFamily="34" charset="0"/>
                        </a:rPr>
                        <a:t>Phone No.</a:t>
                      </a:r>
                    </a:p>
                  </a:txBody>
                  <a:tcPr/>
                </a:tc>
                <a:tc>
                  <a:txBody>
                    <a:bodyPr/>
                    <a:lstStyle/>
                    <a:p>
                      <a:r>
                        <a:rPr lang="en-US" sz="1100">
                          <a:latin typeface="Calibri" panose="020F0502020204030204" pitchFamily="34" charset="0"/>
                          <a:ea typeface="Calibri" panose="020F0502020204030204" pitchFamily="34" charset="0"/>
                          <a:cs typeface="Calibri" panose="020F0502020204030204" pitchFamily="34" charset="0"/>
                        </a:rPr>
                        <a:t>Last Visited</a:t>
                      </a:r>
                    </a:p>
                  </a:txBody>
                  <a:tcPr/>
                </a:tc>
                <a:extLst>
                  <a:ext uri="{0D108BD9-81ED-4DB2-BD59-A6C34878D82A}">
                    <a16:rowId xmlns:a16="http://schemas.microsoft.com/office/drawing/2014/main" val="2118919931"/>
                  </a:ext>
                </a:extLst>
              </a:tr>
              <a:tr h="266040">
                <a:tc>
                  <a:txBody>
                    <a:bodyPr/>
                    <a:lstStyle/>
                    <a:p>
                      <a:r>
                        <a:rPr lang="en-US" sz="1100">
                          <a:latin typeface="Calibri" panose="020F0502020204030204" pitchFamily="34" charset="0"/>
                          <a:ea typeface="Calibri" panose="020F0502020204030204" pitchFamily="34" charset="0"/>
                          <a:cs typeface="Calibri" panose="020F0502020204030204" pitchFamily="34" charset="0"/>
                        </a:rPr>
                        <a:t>John</a:t>
                      </a:r>
                    </a:p>
                  </a:txBody>
                  <a:tcPr/>
                </a:tc>
                <a:tc>
                  <a:txBody>
                    <a:bodyPr/>
                    <a:lstStyle/>
                    <a:p>
                      <a:r>
                        <a:rPr lang="en-US" sz="1100">
                          <a:latin typeface="Calibri" panose="020F0502020204030204" pitchFamily="34" charset="0"/>
                          <a:ea typeface="Calibri" panose="020F0502020204030204" pitchFamily="34" charset="0"/>
                          <a:cs typeface="Calibri" panose="020F0502020204030204" pitchFamily="34" charset="0"/>
                        </a:rPr>
                        <a:t>Doe</a:t>
                      </a:r>
                    </a:p>
                  </a:txBody>
                  <a:tcPr/>
                </a:tc>
                <a:tc>
                  <a:txBody>
                    <a:bodyPr/>
                    <a:lstStyle/>
                    <a:p>
                      <a:r>
                        <a:rPr lang="en-US" sz="1100">
                          <a:latin typeface="Calibri" panose="020F0502020204030204" pitchFamily="34" charset="0"/>
                          <a:ea typeface="Calibri" panose="020F0502020204030204" pitchFamily="34" charset="0"/>
                          <a:cs typeface="Calibri" panose="020F0502020204030204" pitchFamily="34" charset="0"/>
                        </a:rPr>
                        <a:t>21/01/1955</a:t>
                      </a:r>
                    </a:p>
                  </a:txBody>
                  <a:tcPr/>
                </a:tc>
                <a:tc>
                  <a:txBody>
                    <a:bodyPr/>
                    <a:lstStyle/>
                    <a:p>
                      <a:r>
                        <a:rPr lang="en-US" sz="1100">
                          <a:latin typeface="Calibri" panose="020F0502020204030204" pitchFamily="34" charset="0"/>
                          <a:ea typeface="Calibri" panose="020F0502020204030204" pitchFamily="34" charset="0"/>
                          <a:cs typeface="Calibri" panose="020F0502020204030204" pitchFamily="34" charset="0"/>
                        </a:rPr>
                        <a:t>07953707369</a:t>
                      </a:r>
                    </a:p>
                  </a:txBody>
                  <a:tcPr/>
                </a:tc>
                <a:tc>
                  <a:txBody>
                    <a:bodyPr/>
                    <a:lstStyle/>
                    <a:p>
                      <a:r>
                        <a:rPr lang="en-US" sz="1100">
                          <a:latin typeface="Calibri" panose="020F0502020204030204" pitchFamily="34" charset="0"/>
                          <a:ea typeface="Calibri" panose="020F0502020204030204" pitchFamily="34" charset="0"/>
                          <a:cs typeface="Calibri" panose="020F0502020204030204" pitchFamily="34" charset="0"/>
                        </a:rPr>
                        <a:t>10/10/2021</a:t>
                      </a:r>
                    </a:p>
                  </a:txBody>
                  <a:tcPr/>
                </a:tc>
                <a:extLst>
                  <a:ext uri="{0D108BD9-81ED-4DB2-BD59-A6C34878D82A}">
                    <a16:rowId xmlns:a16="http://schemas.microsoft.com/office/drawing/2014/main" val="3159604363"/>
                  </a:ext>
                </a:extLst>
              </a:tr>
              <a:tr h="266040">
                <a:tc>
                  <a:txBody>
                    <a:bodyPr/>
                    <a:lstStyle/>
                    <a:p>
                      <a:r>
                        <a:rPr lang="en-US" sz="1100">
                          <a:latin typeface="Calibri" panose="020F0502020204030204" pitchFamily="34" charset="0"/>
                          <a:ea typeface="Calibri" panose="020F0502020204030204" pitchFamily="34" charset="0"/>
                          <a:cs typeface="Calibri" panose="020F0502020204030204" pitchFamily="34" charset="0"/>
                        </a:rPr>
                        <a:t>Muhammad</a:t>
                      </a:r>
                    </a:p>
                  </a:txBody>
                  <a:tcPr/>
                </a:tc>
                <a:tc>
                  <a:txBody>
                    <a:bodyPr/>
                    <a:lstStyle/>
                    <a:p>
                      <a:r>
                        <a:rPr lang="en-US" sz="1100">
                          <a:latin typeface="Calibri" panose="020F0502020204030204" pitchFamily="34" charset="0"/>
                          <a:ea typeface="Calibri" panose="020F0502020204030204" pitchFamily="34" charset="0"/>
                          <a:cs typeface="Calibri" panose="020F0502020204030204" pitchFamily="34" charset="0"/>
                        </a:rPr>
                        <a:t>Salah</a:t>
                      </a:r>
                    </a:p>
                  </a:txBody>
                  <a:tcPr/>
                </a:tc>
                <a:tc>
                  <a:txBody>
                    <a:bodyPr/>
                    <a:lstStyle/>
                    <a:p>
                      <a:r>
                        <a:rPr lang="en-US" sz="1100">
                          <a:latin typeface="Calibri" panose="020F0502020204030204" pitchFamily="34" charset="0"/>
                          <a:ea typeface="Calibri" panose="020F0502020204030204" pitchFamily="34" charset="0"/>
                          <a:cs typeface="Calibri" panose="020F0502020204030204" pitchFamily="34" charset="0"/>
                        </a:rPr>
                        <a:t>01/05/1978</a:t>
                      </a:r>
                    </a:p>
                  </a:txBody>
                  <a:tcPr/>
                </a:tc>
                <a:tc>
                  <a:txBody>
                    <a:bodyPr/>
                    <a:lstStyle/>
                    <a:p>
                      <a:r>
                        <a:rPr lang="en-US" sz="1100">
                          <a:latin typeface="Calibri" panose="020F0502020204030204" pitchFamily="34" charset="0"/>
                          <a:ea typeface="Calibri" panose="020F0502020204030204" pitchFamily="34" charset="0"/>
                          <a:cs typeface="Calibri" panose="020F0502020204030204" pitchFamily="34" charset="0"/>
                        </a:rPr>
                        <a:t>07375937592</a:t>
                      </a:r>
                    </a:p>
                  </a:txBody>
                  <a:tcPr/>
                </a:tc>
                <a:tc>
                  <a:txBody>
                    <a:bodyPr/>
                    <a:lstStyle/>
                    <a:p>
                      <a:r>
                        <a:rPr lang="en-US" sz="1100">
                          <a:latin typeface="Calibri" panose="020F0502020204030204" pitchFamily="34" charset="0"/>
                          <a:ea typeface="Calibri" panose="020F0502020204030204" pitchFamily="34" charset="0"/>
                          <a:cs typeface="Calibri" panose="020F0502020204030204" pitchFamily="34" charset="0"/>
                        </a:rPr>
                        <a:t>01/11/2022</a:t>
                      </a:r>
                    </a:p>
                  </a:txBody>
                  <a:tcPr/>
                </a:tc>
                <a:extLst>
                  <a:ext uri="{0D108BD9-81ED-4DB2-BD59-A6C34878D82A}">
                    <a16:rowId xmlns:a16="http://schemas.microsoft.com/office/drawing/2014/main" val="3162654272"/>
                  </a:ext>
                </a:extLst>
              </a:tr>
              <a:tr h="266040">
                <a:tc>
                  <a:txBody>
                    <a:bodyPr/>
                    <a:lstStyle/>
                    <a:p>
                      <a:r>
                        <a:rPr lang="en-US" sz="1100">
                          <a:latin typeface="Calibri" panose="020F0502020204030204" pitchFamily="34" charset="0"/>
                          <a:ea typeface="Calibri" panose="020F0502020204030204" pitchFamily="34" charset="0"/>
                          <a:cs typeface="Calibri" panose="020F0502020204030204" pitchFamily="34" charset="0"/>
                        </a:rPr>
                        <a:t>Lisa</a:t>
                      </a:r>
                    </a:p>
                  </a:txBody>
                  <a:tcPr/>
                </a:tc>
                <a:tc>
                  <a:txBody>
                    <a:bodyPr/>
                    <a:lstStyle/>
                    <a:p>
                      <a:r>
                        <a:rPr lang="en-US" sz="1100">
                          <a:latin typeface="Calibri" panose="020F0502020204030204" pitchFamily="34" charset="0"/>
                          <a:ea typeface="Calibri" panose="020F0502020204030204" pitchFamily="34" charset="0"/>
                          <a:cs typeface="Calibri" panose="020F0502020204030204" pitchFamily="34" charset="0"/>
                        </a:rPr>
                        <a:t>Grace</a:t>
                      </a:r>
                    </a:p>
                  </a:txBody>
                  <a:tcPr/>
                </a:tc>
                <a:tc>
                  <a:txBody>
                    <a:bodyPr/>
                    <a:lstStyle/>
                    <a:p>
                      <a:r>
                        <a:rPr lang="en-US" sz="1100">
                          <a:latin typeface="Calibri" panose="020F0502020204030204" pitchFamily="34" charset="0"/>
                          <a:ea typeface="Calibri" panose="020F0502020204030204" pitchFamily="34" charset="0"/>
                          <a:cs typeface="Calibri" panose="020F0502020204030204" pitchFamily="34" charset="0"/>
                        </a:rPr>
                        <a:t>17/05/1990</a:t>
                      </a:r>
                    </a:p>
                  </a:txBody>
                  <a:tcPr/>
                </a:tc>
                <a:tc>
                  <a:txBody>
                    <a:bodyPr/>
                    <a:lstStyle/>
                    <a:p>
                      <a:r>
                        <a:rPr lang="en-US" sz="1100">
                          <a:latin typeface="Calibri" panose="020F0502020204030204" pitchFamily="34" charset="0"/>
                          <a:ea typeface="Calibri" panose="020F0502020204030204" pitchFamily="34" charset="0"/>
                          <a:cs typeface="Calibri" panose="020F0502020204030204" pitchFamily="34" charset="0"/>
                        </a:rPr>
                        <a:t>07375816321</a:t>
                      </a:r>
                    </a:p>
                  </a:txBody>
                  <a:tcPr/>
                </a:tc>
                <a:tc>
                  <a:txBody>
                    <a:bodyPr/>
                    <a:lstStyle/>
                    <a:p>
                      <a:r>
                        <a:rPr lang="en-US" sz="1100">
                          <a:latin typeface="Calibri" panose="020F0502020204030204" pitchFamily="34" charset="0"/>
                          <a:ea typeface="Calibri" panose="020F0502020204030204" pitchFamily="34" charset="0"/>
                          <a:cs typeface="Calibri" panose="020F0502020204030204" pitchFamily="34" charset="0"/>
                        </a:rPr>
                        <a:t>09/10/2022</a:t>
                      </a:r>
                    </a:p>
                  </a:txBody>
                  <a:tcPr/>
                </a:tc>
                <a:extLst>
                  <a:ext uri="{0D108BD9-81ED-4DB2-BD59-A6C34878D82A}">
                    <a16:rowId xmlns:a16="http://schemas.microsoft.com/office/drawing/2014/main" val="3355717415"/>
                  </a:ext>
                </a:extLst>
              </a:tr>
              <a:tr h="266040">
                <a:tc>
                  <a:txBody>
                    <a:bodyPr/>
                    <a:lstStyle/>
                    <a:p>
                      <a:r>
                        <a:rPr lang="en-US" sz="1100">
                          <a:latin typeface="Calibri" panose="020F0502020204030204" pitchFamily="34" charset="0"/>
                          <a:ea typeface="Calibri" panose="020F0502020204030204" pitchFamily="34" charset="0"/>
                          <a:cs typeface="Calibri" panose="020F0502020204030204" pitchFamily="34" charset="0"/>
                        </a:rPr>
                        <a:t>James</a:t>
                      </a:r>
                    </a:p>
                  </a:txBody>
                  <a:tcPr/>
                </a:tc>
                <a:tc>
                  <a:txBody>
                    <a:bodyPr/>
                    <a:lstStyle/>
                    <a:p>
                      <a:r>
                        <a:rPr lang="en-US" sz="1100">
                          <a:latin typeface="Calibri" panose="020F0502020204030204" pitchFamily="34" charset="0"/>
                          <a:ea typeface="Calibri" panose="020F0502020204030204" pitchFamily="34" charset="0"/>
                          <a:cs typeface="Calibri" panose="020F0502020204030204" pitchFamily="34" charset="0"/>
                        </a:rPr>
                        <a:t>Milner</a:t>
                      </a:r>
                    </a:p>
                  </a:txBody>
                  <a:tcPr/>
                </a:tc>
                <a:tc>
                  <a:txBody>
                    <a:bodyPr/>
                    <a:lstStyle/>
                    <a:p>
                      <a:r>
                        <a:rPr lang="en-US" sz="1100">
                          <a:latin typeface="Calibri" panose="020F0502020204030204" pitchFamily="34" charset="0"/>
                          <a:ea typeface="Calibri" panose="020F0502020204030204" pitchFamily="34" charset="0"/>
                          <a:cs typeface="Calibri" panose="020F0502020204030204" pitchFamily="34" charset="0"/>
                        </a:rPr>
                        <a:t>06/03/1967</a:t>
                      </a:r>
                    </a:p>
                  </a:txBody>
                  <a:tcPr/>
                </a:tc>
                <a:tc>
                  <a:txBody>
                    <a:bodyPr/>
                    <a:lstStyle/>
                    <a:p>
                      <a:r>
                        <a:rPr lang="en-US" sz="1100">
                          <a:latin typeface="Calibri" panose="020F0502020204030204" pitchFamily="34" charset="0"/>
                          <a:ea typeface="Calibri" panose="020F0502020204030204" pitchFamily="34" charset="0"/>
                          <a:cs typeface="Calibri" panose="020F0502020204030204" pitchFamily="34" charset="0"/>
                        </a:rPr>
                        <a:t>07738275923</a:t>
                      </a:r>
                    </a:p>
                  </a:txBody>
                  <a:tcPr/>
                </a:tc>
                <a:tc>
                  <a:txBody>
                    <a:bodyPr/>
                    <a:lstStyle/>
                    <a:p>
                      <a:r>
                        <a:rPr lang="en-US" sz="1100">
                          <a:latin typeface="Calibri" panose="020F0502020204030204" pitchFamily="34" charset="0"/>
                          <a:ea typeface="Calibri" panose="020F0502020204030204" pitchFamily="34" charset="0"/>
                          <a:cs typeface="Calibri" panose="020F0502020204030204" pitchFamily="34" charset="0"/>
                        </a:rPr>
                        <a:t>03/11/2021</a:t>
                      </a:r>
                    </a:p>
                  </a:txBody>
                  <a:tcPr/>
                </a:tc>
                <a:extLst>
                  <a:ext uri="{0D108BD9-81ED-4DB2-BD59-A6C34878D82A}">
                    <a16:rowId xmlns:a16="http://schemas.microsoft.com/office/drawing/2014/main" val="198742859"/>
                  </a:ext>
                </a:extLst>
              </a:tr>
              <a:tr h="266040">
                <a:tc>
                  <a:txBody>
                    <a:bodyPr/>
                    <a:lstStyle/>
                    <a:p>
                      <a:r>
                        <a:rPr lang="en-US" sz="1100">
                          <a:latin typeface="Calibri" panose="020F0502020204030204" pitchFamily="34" charset="0"/>
                          <a:ea typeface="Calibri" panose="020F0502020204030204" pitchFamily="34" charset="0"/>
                          <a:cs typeface="Calibri" panose="020F0502020204030204" pitchFamily="34" charset="0"/>
                        </a:rPr>
                        <a:t>Abdul</a:t>
                      </a:r>
                    </a:p>
                  </a:txBody>
                  <a:tcPr/>
                </a:tc>
                <a:tc>
                  <a:txBody>
                    <a:bodyPr/>
                    <a:lstStyle/>
                    <a:p>
                      <a:r>
                        <a:rPr lang="en-US" sz="1100">
                          <a:latin typeface="Calibri" panose="020F0502020204030204" pitchFamily="34" charset="0"/>
                          <a:ea typeface="Calibri" panose="020F0502020204030204" pitchFamily="34" charset="0"/>
                          <a:cs typeface="Calibri" panose="020F0502020204030204" pitchFamily="34" charset="0"/>
                        </a:rPr>
                        <a:t>Fata</a:t>
                      </a:r>
                    </a:p>
                  </a:txBody>
                  <a:tcPr/>
                </a:tc>
                <a:tc>
                  <a:txBody>
                    <a:bodyPr/>
                    <a:lstStyle/>
                    <a:p>
                      <a:r>
                        <a:rPr lang="en-US" sz="1100">
                          <a:latin typeface="Calibri" panose="020F0502020204030204" pitchFamily="34" charset="0"/>
                          <a:ea typeface="Calibri" panose="020F0502020204030204" pitchFamily="34" charset="0"/>
                          <a:cs typeface="Calibri" panose="020F0502020204030204" pitchFamily="34" charset="0"/>
                        </a:rPr>
                        <a:t>08/07/1956</a:t>
                      </a:r>
                    </a:p>
                  </a:txBody>
                  <a:tcPr/>
                </a:tc>
                <a:tc>
                  <a:txBody>
                    <a:bodyPr/>
                    <a:lstStyle/>
                    <a:p>
                      <a:r>
                        <a:rPr lang="en-US" sz="1100">
                          <a:latin typeface="Calibri" panose="020F0502020204030204" pitchFamily="34" charset="0"/>
                          <a:ea typeface="Calibri" panose="020F0502020204030204" pitchFamily="34" charset="0"/>
                          <a:cs typeface="Calibri" panose="020F0502020204030204" pitchFamily="34" charset="0"/>
                        </a:rPr>
                        <a:t>07883826132</a:t>
                      </a:r>
                    </a:p>
                  </a:txBody>
                  <a:tcPr/>
                </a:tc>
                <a:tc>
                  <a:txBody>
                    <a:bodyPr/>
                    <a:lstStyle/>
                    <a:p>
                      <a:r>
                        <a:rPr lang="en-US" sz="1100">
                          <a:latin typeface="Calibri" panose="020F0502020204030204" pitchFamily="34" charset="0"/>
                          <a:ea typeface="Calibri" panose="020F0502020204030204" pitchFamily="34" charset="0"/>
                          <a:cs typeface="Calibri" panose="020F0502020204030204" pitchFamily="34" charset="0"/>
                        </a:rPr>
                        <a:t>26/12/2021</a:t>
                      </a:r>
                    </a:p>
                  </a:txBody>
                  <a:tcPr/>
                </a:tc>
                <a:extLst>
                  <a:ext uri="{0D108BD9-81ED-4DB2-BD59-A6C34878D82A}">
                    <a16:rowId xmlns:a16="http://schemas.microsoft.com/office/drawing/2014/main" val="1298126421"/>
                  </a:ext>
                </a:extLst>
              </a:tr>
              <a:tr h="266040">
                <a:tc>
                  <a:txBody>
                    <a:bodyPr/>
                    <a:lstStyle/>
                    <a:p>
                      <a:r>
                        <a:rPr lang="en-US" sz="1100">
                          <a:latin typeface="Calibri" panose="020F0502020204030204" pitchFamily="34" charset="0"/>
                          <a:ea typeface="Calibri" panose="020F0502020204030204" pitchFamily="34" charset="0"/>
                          <a:cs typeface="Calibri" panose="020F0502020204030204" pitchFamily="34" charset="0"/>
                        </a:rPr>
                        <a:t>Mary</a:t>
                      </a:r>
                    </a:p>
                  </a:txBody>
                  <a:tcPr/>
                </a:tc>
                <a:tc>
                  <a:txBody>
                    <a:bodyPr/>
                    <a:lstStyle/>
                    <a:p>
                      <a:r>
                        <a:rPr lang="en-US" sz="1100">
                          <a:latin typeface="Calibri" panose="020F0502020204030204" pitchFamily="34" charset="0"/>
                          <a:ea typeface="Calibri" panose="020F0502020204030204" pitchFamily="34" charset="0"/>
                          <a:cs typeface="Calibri" panose="020F0502020204030204" pitchFamily="34" charset="0"/>
                        </a:rPr>
                        <a:t>Higgins</a:t>
                      </a:r>
                    </a:p>
                  </a:txBody>
                  <a:tcPr/>
                </a:tc>
                <a:tc>
                  <a:txBody>
                    <a:bodyPr/>
                    <a:lstStyle/>
                    <a:p>
                      <a:r>
                        <a:rPr lang="en-US" sz="1100">
                          <a:latin typeface="Calibri" panose="020F0502020204030204" pitchFamily="34" charset="0"/>
                          <a:ea typeface="Calibri" panose="020F0502020204030204" pitchFamily="34" charset="0"/>
                          <a:cs typeface="Calibri" panose="020F0502020204030204" pitchFamily="34" charset="0"/>
                        </a:rPr>
                        <a:t>23/12/1949</a:t>
                      </a:r>
                    </a:p>
                  </a:txBody>
                  <a:tcPr/>
                </a:tc>
                <a:tc>
                  <a:txBody>
                    <a:bodyPr/>
                    <a:lstStyle/>
                    <a:p>
                      <a:r>
                        <a:rPr lang="en-US" sz="1100">
                          <a:latin typeface="Calibri" panose="020F0502020204030204" pitchFamily="34" charset="0"/>
                          <a:ea typeface="Calibri" panose="020F0502020204030204" pitchFamily="34" charset="0"/>
                          <a:cs typeface="Calibri" panose="020F0502020204030204" pitchFamily="34" charset="0"/>
                        </a:rPr>
                        <a:t>07934583434</a:t>
                      </a:r>
                    </a:p>
                  </a:txBody>
                  <a:tcPr/>
                </a:tc>
                <a:tc>
                  <a:txBody>
                    <a:bodyPr/>
                    <a:lstStyle/>
                    <a:p>
                      <a:r>
                        <a:rPr lang="en-US" sz="1100">
                          <a:latin typeface="Calibri" panose="020F0502020204030204" pitchFamily="34" charset="0"/>
                          <a:ea typeface="Calibri" panose="020F0502020204030204" pitchFamily="34" charset="0"/>
                          <a:cs typeface="Calibri" panose="020F0502020204030204" pitchFamily="34" charset="0"/>
                        </a:rPr>
                        <a:t>04/06/2022</a:t>
                      </a:r>
                    </a:p>
                  </a:txBody>
                  <a:tcPr/>
                </a:tc>
                <a:extLst>
                  <a:ext uri="{0D108BD9-81ED-4DB2-BD59-A6C34878D82A}">
                    <a16:rowId xmlns:a16="http://schemas.microsoft.com/office/drawing/2014/main" val="1595241948"/>
                  </a:ext>
                </a:extLst>
              </a:tr>
              <a:tr h="266040">
                <a:tc>
                  <a:txBody>
                    <a:bodyPr/>
                    <a:lstStyle/>
                    <a:p>
                      <a:r>
                        <a:rPr lang="en-US" sz="1100">
                          <a:latin typeface="Calibri" panose="020F0502020204030204" pitchFamily="34" charset="0"/>
                          <a:ea typeface="Calibri" panose="020F0502020204030204" pitchFamily="34" charset="0"/>
                          <a:cs typeface="Calibri" panose="020F0502020204030204" pitchFamily="34" charset="0"/>
                        </a:rPr>
                        <a:t>Jack</a:t>
                      </a:r>
                    </a:p>
                  </a:txBody>
                  <a:tcPr/>
                </a:tc>
                <a:tc>
                  <a:txBody>
                    <a:bodyPr/>
                    <a:lstStyle/>
                    <a:p>
                      <a:r>
                        <a:rPr lang="en-US" sz="1100">
                          <a:latin typeface="Calibri" panose="020F0502020204030204" pitchFamily="34" charset="0"/>
                          <a:ea typeface="Calibri" panose="020F0502020204030204" pitchFamily="34" charset="0"/>
                          <a:cs typeface="Calibri" panose="020F0502020204030204" pitchFamily="34" charset="0"/>
                        </a:rPr>
                        <a:t>Harrison</a:t>
                      </a:r>
                    </a:p>
                  </a:txBody>
                  <a:tcPr/>
                </a:tc>
                <a:tc>
                  <a:txBody>
                    <a:bodyPr/>
                    <a:lstStyle/>
                    <a:p>
                      <a:r>
                        <a:rPr lang="en-US" sz="1100">
                          <a:latin typeface="Calibri" panose="020F0502020204030204" pitchFamily="34" charset="0"/>
                          <a:ea typeface="Calibri" panose="020F0502020204030204" pitchFamily="34" charset="0"/>
                          <a:cs typeface="Calibri" panose="020F0502020204030204" pitchFamily="34" charset="0"/>
                        </a:rPr>
                        <a:t>29/02/1980</a:t>
                      </a:r>
                    </a:p>
                  </a:txBody>
                  <a:tcPr/>
                </a:tc>
                <a:tc>
                  <a:txBody>
                    <a:bodyPr/>
                    <a:lstStyle/>
                    <a:p>
                      <a:r>
                        <a:rPr lang="en-US" sz="1100">
                          <a:latin typeface="Calibri" panose="020F0502020204030204" pitchFamily="34" charset="0"/>
                          <a:ea typeface="Calibri" panose="020F0502020204030204" pitchFamily="34" charset="0"/>
                          <a:cs typeface="Calibri" panose="020F0502020204030204" pitchFamily="34" charset="0"/>
                        </a:rPr>
                        <a:t>07949482312</a:t>
                      </a:r>
                    </a:p>
                  </a:txBody>
                  <a:tcPr/>
                </a:tc>
                <a:tc>
                  <a:txBody>
                    <a:bodyPr/>
                    <a:lstStyle/>
                    <a:p>
                      <a:r>
                        <a:rPr lang="en-US" sz="1100">
                          <a:latin typeface="Calibri" panose="020F0502020204030204" pitchFamily="34" charset="0"/>
                          <a:ea typeface="Calibri" panose="020F0502020204030204" pitchFamily="34" charset="0"/>
                          <a:cs typeface="Calibri" panose="020F0502020204030204" pitchFamily="34" charset="0"/>
                        </a:rPr>
                        <a:t>19/05/2022</a:t>
                      </a:r>
                    </a:p>
                  </a:txBody>
                  <a:tcPr/>
                </a:tc>
                <a:extLst>
                  <a:ext uri="{0D108BD9-81ED-4DB2-BD59-A6C34878D82A}">
                    <a16:rowId xmlns:a16="http://schemas.microsoft.com/office/drawing/2014/main" val="579957913"/>
                  </a:ext>
                </a:extLst>
              </a:tr>
            </a:tbl>
          </a:graphicData>
        </a:graphic>
      </p:graphicFrame>
      <mc:AlternateContent xmlns:mc="http://schemas.openxmlformats.org/markup-compatibility/2006">
        <mc:Choice xmlns:p14="http://schemas.microsoft.com/office/powerpoint/2010/main" Requires="p14">
          <p:contentPart p14:bwMode="auto" r:id="rId10">
            <p14:nvContentPartPr>
              <p14:cNvPr id="29" name="Ink 28">
                <a:extLst>
                  <a:ext uri="{FF2B5EF4-FFF2-40B4-BE49-F238E27FC236}">
                    <a16:creationId xmlns:a16="http://schemas.microsoft.com/office/drawing/2014/main" id="{E233245F-3E7B-BAB9-3C8B-AEA6DCFFBD59}"/>
                  </a:ext>
                </a:extLst>
              </p14:cNvPr>
              <p14:cNvContentPartPr/>
              <p14:nvPr/>
            </p14:nvContentPartPr>
            <p14:xfrm>
              <a:off x="1014979" y="471004"/>
              <a:ext cx="360" cy="360"/>
            </p14:xfrm>
          </p:contentPart>
        </mc:Choice>
        <mc:Fallback>
          <p:pic>
            <p:nvPicPr>
              <p:cNvPr id="29" name="Ink 28">
                <a:extLst>
                  <a:ext uri="{FF2B5EF4-FFF2-40B4-BE49-F238E27FC236}">
                    <a16:creationId xmlns:a16="http://schemas.microsoft.com/office/drawing/2014/main" id="{E233245F-3E7B-BAB9-3C8B-AEA6DCFFBD59}"/>
                  </a:ext>
                </a:extLst>
              </p:cNvPr>
              <p:cNvPicPr/>
              <p:nvPr/>
            </p:nvPicPr>
            <p:blipFill>
              <a:blip r:embed="rId11"/>
              <a:stretch>
                <a:fillRect/>
              </a:stretch>
            </p:blipFill>
            <p:spPr>
              <a:xfrm>
                <a:off x="978979" y="435004"/>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2" name="Ink 31">
                <a:extLst>
                  <a:ext uri="{FF2B5EF4-FFF2-40B4-BE49-F238E27FC236}">
                    <a16:creationId xmlns:a16="http://schemas.microsoft.com/office/drawing/2014/main" id="{B67A891D-CBA7-ABA8-42F8-BB29386E7110}"/>
                  </a:ext>
                </a:extLst>
              </p14:cNvPr>
              <p14:cNvContentPartPr/>
              <p14:nvPr/>
            </p14:nvContentPartPr>
            <p14:xfrm>
              <a:off x="9782419" y="561724"/>
              <a:ext cx="305640" cy="45360"/>
            </p14:xfrm>
          </p:contentPart>
        </mc:Choice>
        <mc:Fallback>
          <p:pic>
            <p:nvPicPr>
              <p:cNvPr id="32" name="Ink 31">
                <a:extLst>
                  <a:ext uri="{FF2B5EF4-FFF2-40B4-BE49-F238E27FC236}">
                    <a16:creationId xmlns:a16="http://schemas.microsoft.com/office/drawing/2014/main" id="{B67A891D-CBA7-ABA8-42F8-BB29386E7110}"/>
                  </a:ext>
                </a:extLst>
              </p:cNvPr>
              <p:cNvPicPr/>
              <p:nvPr/>
            </p:nvPicPr>
            <p:blipFill>
              <a:blip r:embed="rId13"/>
              <a:stretch>
                <a:fillRect/>
              </a:stretch>
            </p:blipFill>
            <p:spPr>
              <a:xfrm>
                <a:off x="9746419" y="525724"/>
                <a:ext cx="377280" cy="117000"/>
              </a:xfrm>
              <a:prstGeom prst="rect">
                <a:avLst/>
              </a:prstGeom>
            </p:spPr>
          </p:pic>
        </mc:Fallback>
      </mc:AlternateContent>
      <p:sp>
        <p:nvSpPr>
          <p:cNvPr id="28" name="TextBox 27">
            <a:extLst>
              <a:ext uri="{FF2B5EF4-FFF2-40B4-BE49-F238E27FC236}">
                <a16:creationId xmlns:a16="http://schemas.microsoft.com/office/drawing/2014/main" id="{492F7D44-084A-0159-7446-9D59F91B8944}"/>
              </a:ext>
            </a:extLst>
          </p:cNvPr>
          <p:cNvSpPr txBox="1"/>
          <p:nvPr/>
        </p:nvSpPr>
        <p:spPr>
          <a:xfrm>
            <a:off x="9669419" y="462961"/>
            <a:ext cx="2252072" cy="261610"/>
          </a:xfrm>
          <a:prstGeom prst="rect">
            <a:avLst/>
          </a:prstGeom>
          <a:noFill/>
        </p:spPr>
        <p:txBody>
          <a:bodyPr wrap="square" rtlCol="0">
            <a:spAutoFit/>
          </a:bodyPr>
          <a:lstStyle/>
          <a:p>
            <a:r>
              <a:rPr lang="en-US" sz="1100">
                <a:latin typeface="Calibri" panose="020F0502020204030204" pitchFamily="34" charset="0"/>
                <a:ea typeface="Calibri" panose="020F0502020204030204" pitchFamily="34" charset="0"/>
                <a:cs typeface="Calibri" panose="020F0502020204030204" pitchFamily="34" charset="0"/>
              </a:rPr>
              <a:t>John Doe</a:t>
            </a:r>
          </a:p>
        </p:txBody>
      </p:sp>
      <p:cxnSp>
        <p:nvCxnSpPr>
          <p:cNvPr id="35" name="Straight Connector 34">
            <a:extLst>
              <a:ext uri="{FF2B5EF4-FFF2-40B4-BE49-F238E27FC236}">
                <a16:creationId xmlns:a16="http://schemas.microsoft.com/office/drawing/2014/main" id="{5F789842-0A7B-F6FD-1467-A78FB0AD0E1C}"/>
              </a:ext>
            </a:extLst>
          </p:cNvPr>
          <p:cNvCxnSpPr>
            <a:cxnSpLocks/>
          </p:cNvCxnSpPr>
          <p:nvPr/>
        </p:nvCxnSpPr>
        <p:spPr>
          <a:xfrm>
            <a:off x="10288957" y="504883"/>
            <a:ext cx="0" cy="162000"/>
          </a:xfrm>
          <a:prstGeom prst="line">
            <a:avLst/>
          </a:prstGeom>
          <a:ln w="8255"/>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4A90A6EC-E2CC-DB2A-65A7-22604C457C73}"/>
              </a:ext>
            </a:extLst>
          </p:cNvPr>
          <p:cNvSpPr/>
          <p:nvPr/>
        </p:nvSpPr>
        <p:spPr>
          <a:xfrm>
            <a:off x="11641482" y="1494528"/>
            <a:ext cx="64800" cy="504000"/>
          </a:xfrm>
          <a:prstGeom prst="roundRect">
            <a:avLst/>
          </a:prstGeom>
          <a:solidFill>
            <a:schemeClr val="accent1">
              <a:alpha val="22000"/>
            </a:schemeClr>
          </a:solidFill>
          <a:ln w="0"/>
          <a:effectLst>
            <a:glow>
              <a:schemeClr val="accent1"/>
            </a:glow>
            <a:softEdge rad="0"/>
          </a:effectLst>
          <a:scene3d>
            <a:camera prst="orthographicFront">
              <a:rot lat="0" lon="0" rev="0"/>
            </a:camera>
            <a:lightRig rig="threePt" dir="t"/>
          </a:scene3d>
          <a:sp3d extrusionH="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73D75D03-FE4E-A187-E44E-5BF719F5660F}"/>
              </a:ext>
            </a:extLst>
          </p:cNvPr>
          <p:cNvCxnSpPr>
            <a:cxnSpLocks/>
            <a:stCxn id="42" idx="1"/>
          </p:cNvCxnSpPr>
          <p:nvPr/>
        </p:nvCxnSpPr>
        <p:spPr>
          <a:xfrm flipH="1">
            <a:off x="5820886" y="592349"/>
            <a:ext cx="4730495" cy="1415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3C871678-1537-6677-D303-775F274FD205}"/>
              </a:ext>
            </a:extLst>
          </p:cNvPr>
          <p:cNvSpPr/>
          <p:nvPr/>
        </p:nvSpPr>
        <p:spPr>
          <a:xfrm>
            <a:off x="10551381" y="471004"/>
            <a:ext cx="208532" cy="24269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93109690-B2D2-02AA-4FD7-E001F8816165}"/>
              </a:ext>
            </a:extLst>
          </p:cNvPr>
          <p:cNvSpPr/>
          <p:nvPr/>
        </p:nvSpPr>
        <p:spPr>
          <a:xfrm>
            <a:off x="1099435" y="4237211"/>
            <a:ext cx="1389324" cy="438155"/>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05019DD6-4A5B-1DE0-A912-948C1A5007B6}"/>
              </a:ext>
            </a:extLst>
          </p:cNvPr>
          <p:cNvSpPr txBox="1"/>
          <p:nvPr/>
        </p:nvSpPr>
        <p:spPr>
          <a:xfrm>
            <a:off x="6196053" y="128870"/>
            <a:ext cx="529312" cy="261610"/>
          </a:xfrm>
          <a:prstGeom prst="rect">
            <a:avLst/>
          </a:prstGeom>
          <a:noFill/>
        </p:spPr>
        <p:txBody>
          <a:bodyPr wrap="none" rtlCol="0">
            <a:spAutoFit/>
          </a:bodyPr>
          <a:lstStyle/>
          <a:p>
            <a:r>
              <a:rPr lang="en-US" sz="1100">
                <a:latin typeface="Calibri" panose="020F0502020204030204" pitchFamily="34" charset="0"/>
                <a:ea typeface="Calibri" panose="020F0502020204030204" pitchFamily="34" charset="0"/>
                <a:cs typeface="Calibri" panose="020F0502020204030204" pitchFamily="34" charset="0"/>
              </a:rPr>
              <a:t>Home</a:t>
            </a:r>
          </a:p>
        </p:txBody>
      </p:sp>
    </p:spTree>
    <p:extLst>
      <p:ext uri="{BB962C8B-B14F-4D97-AF65-F5344CB8AC3E}">
        <p14:creationId xmlns:p14="http://schemas.microsoft.com/office/powerpoint/2010/main" val="4258490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3D82E-29F8-E977-ECDC-E7632374F515}"/>
              </a:ext>
            </a:extLst>
          </p:cNvPr>
          <p:cNvSpPr>
            <a:spLocks noGrp="1"/>
          </p:cNvSpPr>
          <p:nvPr>
            <p:ph type="title"/>
          </p:nvPr>
        </p:nvSpPr>
        <p:spPr>
          <a:xfrm>
            <a:off x="1261872" y="142054"/>
            <a:ext cx="9692640" cy="1325562"/>
          </a:xfrm>
        </p:spPr>
        <p:txBody>
          <a:bodyPr/>
          <a:lstStyle/>
          <a:p>
            <a:r>
              <a:rPr lang="en-US"/>
              <a:t>Evaluation and feedback</a:t>
            </a:r>
          </a:p>
        </p:txBody>
      </p:sp>
      <p:sp>
        <p:nvSpPr>
          <p:cNvPr id="3" name="Content Placeholder 2">
            <a:extLst>
              <a:ext uri="{FF2B5EF4-FFF2-40B4-BE49-F238E27FC236}">
                <a16:creationId xmlns:a16="http://schemas.microsoft.com/office/drawing/2014/main" id="{7A981DCC-920B-53F2-2E4E-44C7A3F71E50}"/>
              </a:ext>
            </a:extLst>
          </p:cNvPr>
          <p:cNvSpPr>
            <a:spLocks noGrp="1"/>
          </p:cNvSpPr>
          <p:nvPr>
            <p:ph idx="1"/>
          </p:nvPr>
        </p:nvSpPr>
        <p:spPr>
          <a:xfrm>
            <a:off x="1261872" y="1633057"/>
            <a:ext cx="8595360" cy="4351337"/>
          </a:xfrm>
        </p:spPr>
        <p:txBody>
          <a:bodyPr vert="horz" lIns="91440" tIns="45720" rIns="91440" bIns="45720" rtlCol="0" anchor="t">
            <a:normAutofit/>
          </a:bodyPr>
          <a:lstStyle/>
          <a:p>
            <a:r>
              <a:rPr lang="en-US"/>
              <a:t>User Test: The GP suggested the use of AI to identify possible types of illnesses based on the patient's symptoms</a:t>
            </a:r>
          </a:p>
          <a:p>
            <a:r>
              <a:rPr lang="en-US"/>
              <a:t>Heuristics evaluation</a:t>
            </a:r>
          </a:p>
        </p:txBody>
      </p:sp>
      <p:graphicFrame>
        <p:nvGraphicFramePr>
          <p:cNvPr id="4" name="Table 4">
            <a:extLst>
              <a:ext uri="{FF2B5EF4-FFF2-40B4-BE49-F238E27FC236}">
                <a16:creationId xmlns:a16="http://schemas.microsoft.com/office/drawing/2014/main" id="{42B289CA-7F94-EC53-C3C3-2C74D96C13F8}"/>
              </a:ext>
            </a:extLst>
          </p:cNvPr>
          <p:cNvGraphicFramePr>
            <a:graphicFrameLocks noGrp="1"/>
          </p:cNvGraphicFramePr>
          <p:nvPr>
            <p:extLst>
              <p:ext uri="{D42A27DB-BD31-4B8C-83A1-F6EECF244321}">
                <p14:modId xmlns:p14="http://schemas.microsoft.com/office/powerpoint/2010/main" val="14177447"/>
              </p:ext>
            </p:extLst>
          </p:nvPr>
        </p:nvGraphicFramePr>
        <p:xfrm>
          <a:off x="1258348" y="2761376"/>
          <a:ext cx="9035499" cy="3521697"/>
        </p:xfrm>
        <a:graphic>
          <a:graphicData uri="http://schemas.openxmlformats.org/drawingml/2006/table">
            <a:tbl>
              <a:tblPr firstRow="1" bandRow="1">
                <a:tableStyleId>{5940675A-B579-460E-94D1-54222C63F5DA}</a:tableStyleId>
              </a:tblPr>
              <a:tblGrid>
                <a:gridCol w="3011833">
                  <a:extLst>
                    <a:ext uri="{9D8B030D-6E8A-4147-A177-3AD203B41FA5}">
                      <a16:colId xmlns:a16="http://schemas.microsoft.com/office/drawing/2014/main" val="3712932718"/>
                    </a:ext>
                  </a:extLst>
                </a:gridCol>
                <a:gridCol w="3011833">
                  <a:extLst>
                    <a:ext uri="{9D8B030D-6E8A-4147-A177-3AD203B41FA5}">
                      <a16:colId xmlns:a16="http://schemas.microsoft.com/office/drawing/2014/main" val="1873247881"/>
                    </a:ext>
                  </a:extLst>
                </a:gridCol>
                <a:gridCol w="3011833">
                  <a:extLst>
                    <a:ext uri="{9D8B030D-6E8A-4147-A177-3AD203B41FA5}">
                      <a16:colId xmlns:a16="http://schemas.microsoft.com/office/drawing/2014/main" val="1686174289"/>
                    </a:ext>
                  </a:extLst>
                </a:gridCol>
              </a:tblGrid>
              <a:tr h="573247">
                <a:tc>
                  <a:txBody>
                    <a:bodyPr/>
                    <a:lstStyle/>
                    <a:p>
                      <a:r>
                        <a:rPr lang="en-US" sz="1400"/>
                        <a:t>Heuristic</a:t>
                      </a:r>
                    </a:p>
                  </a:txBody>
                  <a:tcPr/>
                </a:tc>
                <a:tc>
                  <a:txBody>
                    <a:bodyPr/>
                    <a:lstStyle/>
                    <a:p>
                      <a:pPr lvl="0">
                        <a:buNone/>
                      </a:pPr>
                      <a:r>
                        <a:rPr lang="en-US" sz="1400"/>
                        <a:t>What can be improved</a:t>
                      </a:r>
                    </a:p>
                  </a:txBody>
                  <a:tcPr/>
                </a:tc>
                <a:tc>
                  <a:txBody>
                    <a:bodyPr/>
                    <a:lstStyle/>
                    <a:p>
                      <a:pPr lvl="0">
                        <a:buNone/>
                      </a:pPr>
                      <a:r>
                        <a:rPr lang="en-US" sz="1400"/>
                        <a:t>Score</a:t>
                      </a:r>
                    </a:p>
                  </a:txBody>
                  <a:tcPr/>
                </a:tc>
                <a:extLst>
                  <a:ext uri="{0D108BD9-81ED-4DB2-BD59-A6C34878D82A}">
                    <a16:rowId xmlns:a16="http://schemas.microsoft.com/office/drawing/2014/main" val="3831618762"/>
                  </a:ext>
                </a:extLst>
              </a:tr>
              <a:tr h="936770">
                <a:tc>
                  <a:txBody>
                    <a:bodyPr/>
                    <a:lstStyle/>
                    <a:p>
                      <a:pPr lvl="0" algn="l">
                        <a:lnSpc>
                          <a:spcPct val="100000"/>
                        </a:lnSpc>
                        <a:spcBef>
                          <a:spcPts val="0"/>
                        </a:spcBef>
                        <a:spcAft>
                          <a:spcPts val="0"/>
                        </a:spcAft>
                        <a:buNone/>
                      </a:pPr>
                      <a:r>
                        <a:rPr lang="en-US" sz="1400"/>
                        <a:t>User control and freedom</a:t>
                      </a:r>
                    </a:p>
                  </a:txBody>
                  <a:tcPr/>
                </a:tc>
                <a:tc>
                  <a:txBody>
                    <a:bodyPr/>
                    <a:lstStyle/>
                    <a:p>
                      <a:pPr lvl="0">
                        <a:buNone/>
                      </a:pPr>
                      <a:r>
                        <a:rPr lang="en-US" sz="1400"/>
                        <a:t>Add a button to return to the patient information screen from the 'similar patients' screen</a:t>
                      </a:r>
                    </a:p>
                  </a:txBody>
                  <a:tcPr/>
                </a:tc>
                <a:tc>
                  <a:txBody>
                    <a:bodyPr/>
                    <a:lstStyle/>
                    <a:p>
                      <a:r>
                        <a:rPr lang="en-US" sz="1400"/>
                        <a:t>3</a:t>
                      </a:r>
                    </a:p>
                  </a:txBody>
                  <a:tcPr/>
                </a:tc>
                <a:extLst>
                  <a:ext uri="{0D108BD9-81ED-4DB2-BD59-A6C34878D82A}">
                    <a16:rowId xmlns:a16="http://schemas.microsoft.com/office/drawing/2014/main" val="140271273"/>
                  </a:ext>
                </a:extLst>
              </a:tr>
              <a:tr h="1965161">
                <a:tc>
                  <a:txBody>
                    <a:bodyPr/>
                    <a:lstStyle/>
                    <a:p>
                      <a:pPr lvl="0" algn="l">
                        <a:lnSpc>
                          <a:spcPct val="100000"/>
                        </a:lnSpc>
                        <a:spcBef>
                          <a:spcPts val="0"/>
                        </a:spcBef>
                        <a:spcAft>
                          <a:spcPts val="0"/>
                        </a:spcAft>
                        <a:buNone/>
                      </a:pPr>
                      <a:r>
                        <a:rPr lang="en-US" sz="1400"/>
                        <a:t>Aesthetic and minimalist design</a:t>
                      </a:r>
                    </a:p>
                  </a:txBody>
                  <a:tcPr/>
                </a:tc>
                <a:tc>
                  <a:txBody>
                    <a:bodyPr/>
                    <a:lstStyle/>
                    <a:p>
                      <a:pPr lvl="0">
                        <a:buNone/>
                      </a:pPr>
                      <a:r>
                        <a:rPr lang="en-US" sz="1400"/>
                        <a:t>Increase the line spacing and move blocks further apart from one another on the patient information page</a:t>
                      </a:r>
                    </a:p>
                    <a:p>
                      <a:pPr lvl="0">
                        <a:buNone/>
                      </a:pPr>
                      <a:endParaRPr lang="en-US" sz="1400"/>
                    </a:p>
                    <a:p>
                      <a:pPr lvl="0">
                        <a:buNone/>
                      </a:pPr>
                      <a:r>
                        <a:rPr lang="en-US" sz="1400"/>
                        <a:t>Display vaccination information when button is clicked, as most patients won't have received vaccinations recently</a:t>
                      </a:r>
                    </a:p>
                  </a:txBody>
                  <a:tcPr/>
                </a:tc>
                <a:tc>
                  <a:txBody>
                    <a:bodyPr/>
                    <a:lstStyle/>
                    <a:p>
                      <a:r>
                        <a:rPr lang="en-US" sz="1400"/>
                        <a:t>1</a:t>
                      </a:r>
                    </a:p>
                  </a:txBody>
                  <a:tcPr/>
                </a:tc>
                <a:extLst>
                  <a:ext uri="{0D108BD9-81ED-4DB2-BD59-A6C34878D82A}">
                    <a16:rowId xmlns:a16="http://schemas.microsoft.com/office/drawing/2014/main" val="1343294220"/>
                  </a:ext>
                </a:extLst>
              </a:tr>
            </a:tbl>
          </a:graphicData>
        </a:graphic>
      </p:graphicFrame>
    </p:spTree>
    <p:extLst>
      <p:ext uri="{BB962C8B-B14F-4D97-AF65-F5344CB8AC3E}">
        <p14:creationId xmlns:p14="http://schemas.microsoft.com/office/powerpoint/2010/main" val="221324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EFC7E-3684-B056-2724-9984369DEE87}"/>
              </a:ext>
            </a:extLst>
          </p:cNvPr>
          <p:cNvSpPr>
            <a:spLocks noGrp="1"/>
          </p:cNvSpPr>
          <p:nvPr>
            <p:ph type="title"/>
          </p:nvPr>
        </p:nvSpPr>
        <p:spPr>
          <a:xfrm>
            <a:off x="525515" y="397487"/>
            <a:ext cx="4006729" cy="1325562"/>
          </a:xfrm>
        </p:spPr>
        <p:txBody>
          <a:bodyPr/>
          <a:lstStyle/>
          <a:p>
            <a:r>
              <a:rPr lang="en-US"/>
              <a:t>Improved Prototype</a:t>
            </a:r>
          </a:p>
        </p:txBody>
      </p:sp>
      <p:pic>
        <p:nvPicPr>
          <p:cNvPr id="4" name="Picture 4" descr="Table&#10;&#10;Description automatically generated">
            <a:extLst>
              <a:ext uri="{FF2B5EF4-FFF2-40B4-BE49-F238E27FC236}">
                <a16:creationId xmlns:a16="http://schemas.microsoft.com/office/drawing/2014/main" id="{1623CB2F-A13F-C13F-D64D-16BE4A087008}"/>
              </a:ext>
            </a:extLst>
          </p:cNvPr>
          <p:cNvPicPr>
            <a:picLocks noGrp="1" noChangeAspect="1"/>
          </p:cNvPicPr>
          <p:nvPr>
            <p:ph idx="1"/>
          </p:nvPr>
        </p:nvPicPr>
        <p:blipFill>
          <a:blip r:embed="rId2"/>
          <a:stretch>
            <a:fillRect/>
          </a:stretch>
        </p:blipFill>
        <p:spPr>
          <a:xfrm>
            <a:off x="5427492" y="3515859"/>
            <a:ext cx="5771908" cy="3244310"/>
          </a:xfrm>
        </p:spPr>
      </p:pic>
      <p:pic>
        <p:nvPicPr>
          <p:cNvPr id="3" name="Picture 5" descr="Graphical user interface, application&#10;&#10;Description automatically generated">
            <a:extLst>
              <a:ext uri="{FF2B5EF4-FFF2-40B4-BE49-F238E27FC236}">
                <a16:creationId xmlns:a16="http://schemas.microsoft.com/office/drawing/2014/main" id="{729B3881-20FA-33F4-505C-CC287663A3F2}"/>
              </a:ext>
            </a:extLst>
          </p:cNvPr>
          <p:cNvPicPr>
            <a:picLocks noChangeAspect="1"/>
          </p:cNvPicPr>
          <p:nvPr/>
        </p:nvPicPr>
        <p:blipFill>
          <a:blip r:embed="rId3"/>
          <a:stretch>
            <a:fillRect/>
          </a:stretch>
        </p:blipFill>
        <p:spPr>
          <a:xfrm>
            <a:off x="5427492" y="97831"/>
            <a:ext cx="5771908" cy="3250437"/>
          </a:xfrm>
          <a:prstGeom prst="rect">
            <a:avLst/>
          </a:prstGeom>
        </p:spPr>
      </p:pic>
      <p:sp>
        <p:nvSpPr>
          <p:cNvPr id="6" name="TextBox 5">
            <a:extLst>
              <a:ext uri="{FF2B5EF4-FFF2-40B4-BE49-F238E27FC236}">
                <a16:creationId xmlns:a16="http://schemas.microsoft.com/office/drawing/2014/main" id="{9488FFC2-9BA6-74DE-8A5A-18FB76EBD54D}"/>
              </a:ext>
            </a:extLst>
          </p:cNvPr>
          <p:cNvSpPr txBox="1"/>
          <p:nvPr/>
        </p:nvSpPr>
        <p:spPr>
          <a:xfrm>
            <a:off x="525515" y="2397948"/>
            <a:ext cx="3744336" cy="2062103"/>
          </a:xfrm>
          <a:prstGeom prst="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Further down the development path, additional features such as illness prediction generated by AI could be implemented as shown in the pictures. This can be done by matching the patients’ medical issues/symptoms with possible illnesses. </a:t>
            </a:r>
            <a:endParaRPr lang="en-US" sz="1600"/>
          </a:p>
        </p:txBody>
      </p:sp>
      <p:pic>
        <p:nvPicPr>
          <p:cNvPr id="7" name="Picture 6">
            <a:extLst>
              <a:ext uri="{FF2B5EF4-FFF2-40B4-BE49-F238E27FC236}">
                <a16:creationId xmlns:a16="http://schemas.microsoft.com/office/drawing/2014/main" id="{1E19B61F-2251-2F8E-EB38-03BE44971F78}"/>
              </a:ext>
            </a:extLst>
          </p:cNvPr>
          <p:cNvPicPr>
            <a:picLocks noChangeAspect="1"/>
          </p:cNvPicPr>
          <p:nvPr/>
        </p:nvPicPr>
        <p:blipFill>
          <a:blip r:embed="rId4"/>
          <a:stretch>
            <a:fillRect/>
          </a:stretch>
        </p:blipFill>
        <p:spPr>
          <a:xfrm>
            <a:off x="8067679" y="2686878"/>
            <a:ext cx="1402911" cy="451785"/>
          </a:xfrm>
          <a:prstGeom prst="rect">
            <a:avLst/>
          </a:prstGeom>
        </p:spPr>
      </p:pic>
      <p:sp>
        <p:nvSpPr>
          <p:cNvPr id="10" name="Rectangle 9">
            <a:extLst>
              <a:ext uri="{FF2B5EF4-FFF2-40B4-BE49-F238E27FC236}">
                <a16:creationId xmlns:a16="http://schemas.microsoft.com/office/drawing/2014/main" id="{9F8A2283-FC72-7AB0-D6A9-E0295CD52982}"/>
              </a:ext>
            </a:extLst>
          </p:cNvPr>
          <p:cNvSpPr/>
          <p:nvPr/>
        </p:nvSpPr>
        <p:spPr>
          <a:xfrm>
            <a:off x="8189844" y="2813378"/>
            <a:ext cx="1184744" cy="214685"/>
          </a:xfrm>
          <a:prstGeom prst="rect">
            <a:avLst/>
          </a:prstGeom>
          <a:solidFill>
            <a:srgbClr val="178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latin typeface="Calibri" panose="020F0502020204030204" pitchFamily="34" charset="0"/>
                <a:ea typeface="Calibri" panose="020F0502020204030204" pitchFamily="34" charset="0"/>
                <a:cs typeface="Calibri" panose="020F0502020204030204" pitchFamily="34" charset="0"/>
              </a:rPr>
              <a:t>Possible Illness</a:t>
            </a:r>
          </a:p>
        </p:txBody>
      </p:sp>
      <p:sp>
        <p:nvSpPr>
          <p:cNvPr id="11" name="Rectangle 10">
            <a:extLst>
              <a:ext uri="{FF2B5EF4-FFF2-40B4-BE49-F238E27FC236}">
                <a16:creationId xmlns:a16="http://schemas.microsoft.com/office/drawing/2014/main" id="{98CF1DD8-0C1E-42DA-43D8-863D1B5C833C}"/>
              </a:ext>
            </a:extLst>
          </p:cNvPr>
          <p:cNvSpPr/>
          <p:nvPr/>
        </p:nvSpPr>
        <p:spPr>
          <a:xfrm>
            <a:off x="9560951" y="2805427"/>
            <a:ext cx="1309072" cy="214685"/>
          </a:xfrm>
          <a:prstGeom prst="rect">
            <a:avLst/>
          </a:prstGeom>
          <a:solidFill>
            <a:srgbClr val="178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latin typeface="Calibri" panose="020F0502020204030204" pitchFamily="34" charset="0"/>
                <a:ea typeface="Calibri" panose="020F0502020204030204" pitchFamily="34" charset="0"/>
                <a:cs typeface="Calibri" panose="020F0502020204030204" pitchFamily="34" charset="0"/>
              </a:rPr>
              <a:t>Find Similar Patients</a:t>
            </a:r>
          </a:p>
        </p:txBody>
      </p:sp>
      <p:pic>
        <p:nvPicPr>
          <p:cNvPr id="13" name="Picture 12">
            <a:extLst>
              <a:ext uri="{FF2B5EF4-FFF2-40B4-BE49-F238E27FC236}">
                <a16:creationId xmlns:a16="http://schemas.microsoft.com/office/drawing/2014/main" id="{0DE71E22-1050-3B82-8CA4-B3C073452B0A}"/>
              </a:ext>
            </a:extLst>
          </p:cNvPr>
          <p:cNvPicPr>
            <a:picLocks noChangeAspect="1"/>
          </p:cNvPicPr>
          <p:nvPr/>
        </p:nvPicPr>
        <p:blipFill>
          <a:blip r:embed="rId5"/>
          <a:stretch>
            <a:fillRect/>
          </a:stretch>
        </p:blipFill>
        <p:spPr>
          <a:xfrm>
            <a:off x="5651231" y="4363441"/>
            <a:ext cx="3822008" cy="1903416"/>
          </a:xfrm>
          <a:prstGeom prst="rect">
            <a:avLst/>
          </a:prstGeom>
        </p:spPr>
      </p:pic>
      <p:pic>
        <p:nvPicPr>
          <p:cNvPr id="15" name="Picture 14">
            <a:extLst>
              <a:ext uri="{FF2B5EF4-FFF2-40B4-BE49-F238E27FC236}">
                <a16:creationId xmlns:a16="http://schemas.microsoft.com/office/drawing/2014/main" id="{371561FC-8B43-E1DD-B37B-29859217B7AF}"/>
              </a:ext>
            </a:extLst>
          </p:cNvPr>
          <p:cNvPicPr>
            <a:picLocks noChangeAspect="1"/>
          </p:cNvPicPr>
          <p:nvPr/>
        </p:nvPicPr>
        <p:blipFill>
          <a:blip r:embed="rId6"/>
          <a:stretch>
            <a:fillRect/>
          </a:stretch>
        </p:blipFill>
        <p:spPr>
          <a:xfrm>
            <a:off x="9288712" y="4794712"/>
            <a:ext cx="1694687" cy="1133633"/>
          </a:xfrm>
          <a:prstGeom prst="rect">
            <a:avLst/>
          </a:prstGeom>
        </p:spPr>
      </p:pic>
      <p:sp>
        <p:nvSpPr>
          <p:cNvPr id="16" name="Rectangle 15">
            <a:extLst>
              <a:ext uri="{FF2B5EF4-FFF2-40B4-BE49-F238E27FC236}">
                <a16:creationId xmlns:a16="http://schemas.microsoft.com/office/drawing/2014/main" id="{BD265270-468C-B4C7-C29C-330D99A9E9E8}"/>
              </a:ext>
            </a:extLst>
          </p:cNvPr>
          <p:cNvSpPr/>
          <p:nvPr/>
        </p:nvSpPr>
        <p:spPr>
          <a:xfrm>
            <a:off x="8067679" y="2686878"/>
            <a:ext cx="1402911" cy="451785"/>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6C1AB5B3-9BC4-ABB6-E463-D823B18AF7E3}"/>
              </a:ext>
            </a:extLst>
          </p:cNvPr>
          <p:cNvCxnSpPr>
            <a:cxnSpLocks/>
            <a:stCxn id="16" idx="2"/>
          </p:cNvCxnSpPr>
          <p:nvPr/>
        </p:nvCxnSpPr>
        <p:spPr>
          <a:xfrm flipH="1">
            <a:off x="7977318" y="3138663"/>
            <a:ext cx="791817" cy="1133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692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F05EC-7359-7753-055F-0B915F563AB4}"/>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2CED526A-AAA3-25E6-C69B-5F66391E9002}"/>
              </a:ext>
            </a:extLst>
          </p:cNvPr>
          <p:cNvSpPr>
            <a:spLocks noGrp="1"/>
          </p:cNvSpPr>
          <p:nvPr>
            <p:ph idx="1"/>
          </p:nvPr>
        </p:nvSpPr>
        <p:spPr/>
        <p:txBody>
          <a:bodyPr vert="horz" lIns="91440" tIns="45720" rIns="91440" bIns="45720" rtlCol="0" anchor="t">
            <a:normAutofit/>
          </a:bodyPr>
          <a:lstStyle/>
          <a:p>
            <a:pPr marL="285750" indent="-285750"/>
            <a:r>
              <a:rPr lang="en-US" sz="1200">
                <a:ea typeface="+mn-lt"/>
                <a:cs typeface="+mn-lt"/>
              </a:rPr>
              <a:t>DragonImages. Portrait of unsmiling mature general practitioner in glasses. Available at: </a:t>
            </a:r>
            <a:r>
              <a:rPr lang="en-US" sz="1200">
                <a:ea typeface="+mn-lt"/>
                <a:cs typeface="+mn-lt"/>
                <a:hlinkClick r:id="rId2"/>
              </a:rPr>
              <a:t>https://th.bing.com/th/id/R.2e2e2c55a9074ada54c11e45e848b76a?rik=rslBi9RY1g0n1Q&amp;pid=ImgRaw&amp;r=0</a:t>
            </a:r>
            <a:r>
              <a:rPr lang="en-US" sz="1200">
                <a:ea typeface="+mn-lt"/>
                <a:cs typeface="+mn-lt"/>
              </a:rPr>
              <a:t> (Accessed: 7 November 2022)</a:t>
            </a:r>
          </a:p>
          <a:p>
            <a:r>
              <a:rPr lang="en-US" sz="1200">
                <a:ea typeface="+mn-lt"/>
                <a:cs typeface="+mn-lt"/>
              </a:rPr>
              <a:t>Nyul. Portrait of smiling old man having coffee, looking happy. Available at: </a:t>
            </a:r>
            <a:r>
              <a:rPr lang="en-US" sz="1200">
                <a:ea typeface="+mn-lt"/>
                <a:cs typeface="+mn-lt"/>
                <a:hlinkClick r:id="rId3"/>
              </a:rPr>
              <a:t>https://thumbs.dreamstime.com/b/smiling-old-man-having-coffee-portrait-looking-happy-33471677.jpg</a:t>
            </a:r>
            <a:r>
              <a:rPr lang="en-US" sz="1200">
                <a:ea typeface="+mn-lt"/>
                <a:cs typeface="+mn-lt"/>
              </a:rPr>
              <a:t> (Accessed: 7 November 2022)</a:t>
            </a:r>
            <a:endParaRPr lang="en-US" sz="1200"/>
          </a:p>
          <a:p>
            <a:pPr marL="285750" indent="-285750"/>
            <a:endParaRPr lang="en-US"/>
          </a:p>
        </p:txBody>
      </p:sp>
    </p:spTree>
    <p:extLst>
      <p:ext uri="{BB962C8B-B14F-4D97-AF65-F5344CB8AC3E}">
        <p14:creationId xmlns:p14="http://schemas.microsoft.com/office/powerpoint/2010/main" val="1294346500"/>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9</Slides>
  <Notes>0</Notes>
  <HiddenSlides>0</HiddenSlide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View</vt:lpstr>
      <vt:lpstr>A Power Platform Independent Connector for IBM Watson Cognitive Services (Hypothetically used by the NHS)</vt:lpstr>
      <vt:lpstr> </vt:lpstr>
      <vt:lpstr> </vt:lpstr>
      <vt:lpstr> </vt:lpstr>
      <vt:lpstr>Sketches</vt:lpstr>
      <vt:lpstr>First Prototype</vt:lpstr>
      <vt:lpstr>Evaluation and feedback</vt:lpstr>
      <vt:lpstr>Improved Prototype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2022-10-25T09:13:24Z</dcterms:created>
  <dcterms:modified xsi:type="dcterms:W3CDTF">2022-11-09T12:33:04Z</dcterms:modified>
</cp:coreProperties>
</file>